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9D67429-B5DB-4B01-AC43-EA3FE3A0D7E0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C825E27-D87A-449D-A927-0D7927E2A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966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67429-B5DB-4B01-AC43-EA3FE3A0D7E0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5E27-D87A-449D-A927-0D7927E2A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923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67429-B5DB-4B01-AC43-EA3FE3A0D7E0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5E27-D87A-449D-A927-0D7927E2A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049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67429-B5DB-4B01-AC43-EA3FE3A0D7E0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5E27-D87A-449D-A927-0D7927E2A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09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D67429-B5DB-4B01-AC43-EA3FE3A0D7E0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FC825E27-D87A-449D-A927-0D7927E2A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867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67429-B5DB-4B01-AC43-EA3FE3A0D7E0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5E27-D87A-449D-A927-0D7927E2A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841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67429-B5DB-4B01-AC43-EA3FE3A0D7E0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5E27-D87A-449D-A927-0D7927E2A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245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67429-B5DB-4B01-AC43-EA3FE3A0D7E0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5E27-D87A-449D-A927-0D7927E2A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230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67429-B5DB-4B01-AC43-EA3FE3A0D7E0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5E27-D87A-449D-A927-0D7927E2A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37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67429-B5DB-4B01-AC43-EA3FE3A0D7E0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825E27-D87A-449D-A927-0D7927E2A48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8463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9D67429-B5DB-4B01-AC43-EA3FE3A0D7E0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825E27-D87A-449D-A927-0D7927E2A48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0343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9D67429-B5DB-4B01-AC43-EA3FE3A0D7E0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C825E27-D87A-449D-A927-0D7927E2A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4258" y="1723794"/>
            <a:ext cx="9068586" cy="2590800"/>
          </a:xfrm>
        </p:spPr>
        <p:txBody>
          <a:bodyPr/>
          <a:lstStyle/>
          <a:p>
            <a:r>
              <a:rPr lang="ru-RU" dirty="0" smtClean="0"/>
              <a:t>Сказка «Три поросенка»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31066" y="3943868"/>
            <a:ext cx="4224470" cy="1995457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Подготовила </a:t>
            </a:r>
          </a:p>
          <a:p>
            <a:r>
              <a:rPr lang="ru-RU" dirty="0" smtClean="0"/>
              <a:t>студентка КГПОБУ «</a:t>
            </a:r>
            <a:r>
              <a:rPr lang="ru-RU" dirty="0" err="1" smtClean="0"/>
              <a:t>Паланского</a:t>
            </a:r>
            <a:r>
              <a:rPr lang="ru-RU" dirty="0" smtClean="0"/>
              <a:t> колледжа» </a:t>
            </a:r>
          </a:p>
          <a:p>
            <a:r>
              <a:rPr lang="ru-RU" dirty="0" smtClean="0"/>
              <a:t>2 курса группы 15-П </a:t>
            </a:r>
          </a:p>
          <a:p>
            <a:r>
              <a:rPr lang="ru-RU" dirty="0" smtClean="0"/>
              <a:t>Страхова Вероника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63288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85179" y="180673"/>
            <a:ext cx="421146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/>
          </a:p>
          <a:p>
            <a:pPr algn="r"/>
            <a:r>
              <a:rPr lang="ru-RU" dirty="0"/>
              <a:t>И вдруг они увидели настоящего живого волка! Он стоял за большим деревом, и у него был такой страшный вид, такие злые глаза и такая зубастая пасть, что у </a:t>
            </a:r>
            <a:r>
              <a:rPr lang="ru-RU" dirty="0" err="1"/>
              <a:t>Ниф-Нифа</a:t>
            </a:r>
            <a:r>
              <a:rPr lang="ru-RU" dirty="0"/>
              <a:t> и </a:t>
            </a:r>
            <a:r>
              <a:rPr lang="ru-RU" dirty="0" err="1"/>
              <a:t>Нуф-Нуфа</a:t>
            </a:r>
            <a:r>
              <a:rPr lang="ru-RU" dirty="0"/>
              <a:t> по спинкам пробежал холодок и тонкие хвостики мелко-мелко задрожали. Бедные поросята не могли даже пошевельнуться от страха.</a:t>
            </a:r>
          </a:p>
          <a:p>
            <a:pPr algn="r"/>
            <a:endParaRPr lang="ru-RU" dirty="0"/>
          </a:p>
          <a:p>
            <a:pPr algn="r"/>
            <a:r>
              <a:rPr lang="ru-RU" dirty="0"/>
              <a:t>Волк приготовился к прыжку, щелкнул зубами, моргнул правым глазом, но поросята вдруг опомнились и, визжа на весь лес, бросились наутек. Никогда еще не приходилось им так быстро бегать! Сверкая пятками и поднимая тучи пыли, они неслись каждый к своему дому.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12" y="666749"/>
            <a:ext cx="5138738" cy="5398771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40406972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4232" y="106985"/>
            <a:ext cx="453749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 err="1"/>
              <a:t>Ниф-Ниф</a:t>
            </a:r>
            <a:r>
              <a:rPr lang="ru-RU" dirty="0"/>
              <a:t> первый добежал до своей соломенной хижины и едва успел захлопнуть дверь перед самым носом волка.</a:t>
            </a:r>
          </a:p>
          <a:p>
            <a:endParaRPr lang="ru-RU" dirty="0"/>
          </a:p>
          <a:p>
            <a:r>
              <a:rPr lang="ru-RU" dirty="0"/>
              <a:t>- Сейчас же отопри дверь! - прорычал волк. - А не то я ее выломаю!</a:t>
            </a:r>
          </a:p>
          <a:p>
            <a:endParaRPr lang="ru-RU" dirty="0"/>
          </a:p>
          <a:p>
            <a:r>
              <a:rPr lang="ru-RU" dirty="0"/>
              <a:t>- Нет, - прохрюкал </a:t>
            </a:r>
            <a:r>
              <a:rPr lang="ru-RU" dirty="0" err="1"/>
              <a:t>Ниф-Ниф</a:t>
            </a:r>
            <a:r>
              <a:rPr lang="ru-RU" dirty="0"/>
              <a:t>, - я не отопру!</a:t>
            </a:r>
          </a:p>
          <a:p>
            <a:endParaRPr lang="ru-RU" dirty="0"/>
          </a:p>
          <a:p>
            <a:r>
              <a:rPr lang="ru-RU" dirty="0"/>
              <a:t>За дверью было слышно дыхание страшного зверя.</a:t>
            </a:r>
          </a:p>
          <a:p>
            <a:endParaRPr lang="ru-RU" dirty="0"/>
          </a:p>
          <a:p>
            <a:r>
              <a:rPr lang="ru-RU" dirty="0"/>
              <a:t>- Сейчас же отопри дверь! - прорычал опять волк. - А не то я так дуну, что весь твой дом разлетится!</a:t>
            </a:r>
          </a:p>
          <a:p>
            <a:endParaRPr lang="ru-RU" dirty="0"/>
          </a:p>
          <a:p>
            <a:r>
              <a:rPr lang="ru-RU" dirty="0"/>
              <a:t>Но </a:t>
            </a:r>
            <a:r>
              <a:rPr lang="ru-RU" dirty="0" err="1"/>
              <a:t>Ниф-Ниф</a:t>
            </a:r>
            <a:r>
              <a:rPr lang="ru-RU" dirty="0"/>
              <a:t> от страха ничего уже не мог ответить.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162" y="585787"/>
            <a:ext cx="5933387" cy="522446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66317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58193" y="-76912"/>
            <a:ext cx="598028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/>
          </a:p>
          <a:p>
            <a:pPr algn="r"/>
            <a:r>
              <a:rPr lang="ru-RU" dirty="0"/>
              <a:t>Тогда волк начал дуть: "Ф-ф-ф-у-у-у!" С крыши дома слетали соломинки, стены дома тряслись. Волк еще раз глубоко вздохнул и дунул во второй раз: "Ф-ф-ф-у-у-у!". Когда волк дунул в третий раз, дом разлетелся во все стороны, как будто на него налетел ураган. Волк щелкнул зубами перед самым пятачком маленького поросенка, но </a:t>
            </a:r>
            <a:r>
              <a:rPr lang="ru-RU" dirty="0" err="1"/>
              <a:t>Ниф-Ниф</a:t>
            </a:r>
            <a:r>
              <a:rPr lang="ru-RU" dirty="0"/>
              <a:t> ловко увернулся и бросился бежать. Через минуту он был уже у двери </a:t>
            </a:r>
            <a:r>
              <a:rPr lang="ru-RU" dirty="0" err="1"/>
              <a:t>Нуф-Нуфа</a:t>
            </a:r>
            <a:r>
              <a:rPr lang="ru-RU" dirty="0"/>
              <a:t>.</a:t>
            </a:r>
          </a:p>
          <a:p>
            <a:pPr algn="r"/>
            <a:endParaRPr lang="ru-RU" dirty="0"/>
          </a:p>
          <a:p>
            <a:pPr algn="r"/>
            <a:r>
              <a:rPr lang="ru-RU" dirty="0"/>
              <a:t>Едва успели братья запереться, как услышали голос волка:</a:t>
            </a:r>
          </a:p>
          <a:p>
            <a:pPr algn="r"/>
            <a:endParaRPr lang="ru-RU" dirty="0"/>
          </a:p>
          <a:p>
            <a:pPr algn="r"/>
            <a:r>
              <a:rPr lang="ru-RU" dirty="0"/>
              <a:t>- Ну, теперь я съем вас обоих!</a:t>
            </a:r>
          </a:p>
          <a:p>
            <a:pPr algn="r"/>
            <a:endParaRPr lang="ru-RU" dirty="0"/>
          </a:p>
          <a:p>
            <a:pPr algn="r"/>
            <a:r>
              <a:rPr lang="ru-RU" dirty="0" err="1"/>
              <a:t>Ниф-Ниф</a:t>
            </a:r>
            <a:r>
              <a:rPr lang="ru-RU" dirty="0"/>
              <a:t> и </a:t>
            </a:r>
            <a:r>
              <a:rPr lang="ru-RU" dirty="0" err="1"/>
              <a:t>Нуф-Нуф</a:t>
            </a:r>
            <a:r>
              <a:rPr lang="ru-RU" dirty="0"/>
              <a:t> испуганно поглядели друг на друга. Но волк очень устал и потому решил пойти на хитрость.</a:t>
            </a:r>
          </a:p>
          <a:p>
            <a:pPr algn="r"/>
            <a:endParaRPr lang="ru-RU" dirty="0"/>
          </a:p>
          <a:p>
            <a:pPr algn="r"/>
            <a:r>
              <a:rPr lang="ru-RU" dirty="0"/>
              <a:t>- Я передумал! - сказал он так громко, чтобы его услышали в домике. – Я не буду есть этих худосочных поросят! Я пойду домой!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7" y="519112"/>
            <a:ext cx="4329113" cy="5687788"/>
          </a:xfrm>
          <a:prstGeom prst="rect">
            <a:avLst/>
          </a:prstGeom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31079739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983" y="-76200"/>
            <a:ext cx="6916967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1600" dirty="0"/>
              <a:t>- Ты слышал? - спросил </a:t>
            </a:r>
            <a:r>
              <a:rPr lang="ru-RU" sz="1600" dirty="0" err="1"/>
              <a:t>Ниф-Ниф</a:t>
            </a:r>
            <a:r>
              <a:rPr lang="ru-RU" sz="1600" dirty="0"/>
              <a:t> у </a:t>
            </a:r>
            <a:r>
              <a:rPr lang="ru-RU" sz="1600" dirty="0" err="1"/>
              <a:t>Нуф-Нуфа</a:t>
            </a:r>
            <a:r>
              <a:rPr lang="ru-RU" sz="1600" dirty="0"/>
              <a:t>. - Он сказал, что не будет нас есть! Мы худосочные!</a:t>
            </a:r>
          </a:p>
          <a:p>
            <a:endParaRPr lang="ru-RU" sz="1600" dirty="0"/>
          </a:p>
          <a:p>
            <a:r>
              <a:rPr lang="ru-RU" sz="1600" dirty="0"/>
              <a:t>- Это очень хорошо! - сказал </a:t>
            </a:r>
            <a:r>
              <a:rPr lang="ru-RU" sz="1600" dirty="0" err="1"/>
              <a:t>Нуф-Нуф</a:t>
            </a:r>
            <a:r>
              <a:rPr lang="ru-RU" sz="1600" dirty="0"/>
              <a:t> и сразу перестал дрожать.</a:t>
            </a:r>
          </a:p>
          <a:p>
            <a:endParaRPr lang="ru-RU" sz="1600" dirty="0"/>
          </a:p>
          <a:p>
            <a:r>
              <a:rPr lang="ru-RU" sz="1600" dirty="0"/>
              <a:t>Братьям стало весело, и они запели как ни в чем не бывало:</a:t>
            </a:r>
          </a:p>
          <a:p>
            <a:endParaRPr lang="ru-RU" sz="1600" dirty="0"/>
          </a:p>
          <a:p>
            <a:r>
              <a:rPr lang="ru-RU" sz="1600" dirty="0"/>
              <a:t>Нам не страшен серый волк,</a:t>
            </a:r>
          </a:p>
          <a:p>
            <a:r>
              <a:rPr lang="ru-RU" sz="1600" dirty="0"/>
              <a:t>Серый волк, серый волк!</a:t>
            </a:r>
          </a:p>
          <a:p>
            <a:r>
              <a:rPr lang="ru-RU" sz="1600" dirty="0"/>
              <a:t>Где ты ходишь, глупый волк,</a:t>
            </a:r>
          </a:p>
          <a:p>
            <a:r>
              <a:rPr lang="ru-RU" sz="1600" dirty="0"/>
              <a:t>Старый волк, страшный волк?</a:t>
            </a:r>
          </a:p>
          <a:p>
            <a:endParaRPr lang="ru-RU" sz="1600" dirty="0"/>
          </a:p>
          <a:p>
            <a:r>
              <a:rPr lang="ru-RU" sz="1600" dirty="0"/>
              <a:t>А волк и не думал уходить. Он просто отошел в сторонку и притаился. Он с трудом сдерживал себя, чтобы не расхохотаться.</a:t>
            </a:r>
          </a:p>
          <a:p>
            <a:endParaRPr lang="ru-RU" sz="1600" dirty="0"/>
          </a:p>
          <a:p>
            <a:r>
              <a:rPr lang="ru-RU" sz="1600" dirty="0"/>
              <a:t>- Как ловко я обманул двух глупых, маленьких поросят!</a:t>
            </a:r>
          </a:p>
          <a:p>
            <a:endParaRPr lang="ru-RU" sz="1600" dirty="0"/>
          </a:p>
          <a:p>
            <a:r>
              <a:rPr lang="ru-RU" sz="1600" dirty="0"/>
              <a:t>Когда поросята совсем успокоились, волк взял овечью шкуру и осторожно подкрался к дому. У дверей он накрылся шкурой и тихо постучал.</a:t>
            </a:r>
          </a:p>
          <a:p>
            <a:endParaRPr lang="ru-RU" sz="1600" dirty="0"/>
          </a:p>
          <a:p>
            <a:r>
              <a:rPr lang="ru-RU" sz="1600" dirty="0" err="1"/>
              <a:t>Ниф-Ниф</a:t>
            </a:r>
            <a:r>
              <a:rPr lang="ru-RU" sz="1600" dirty="0"/>
              <a:t> и </a:t>
            </a:r>
            <a:r>
              <a:rPr lang="ru-RU" sz="1600" dirty="0" err="1"/>
              <a:t>Нуф-Нуф</a:t>
            </a:r>
            <a:r>
              <a:rPr lang="ru-RU" sz="1600" dirty="0"/>
              <a:t> очень испугались.</a:t>
            </a:r>
          </a:p>
          <a:p>
            <a:endParaRPr lang="ru-RU" sz="1600" dirty="0"/>
          </a:p>
          <a:p>
            <a:r>
              <a:rPr lang="ru-RU" sz="1600" dirty="0"/>
              <a:t>- Кто там? - спросили они, и у них снова затряслись хвостики.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073" y="766761"/>
            <a:ext cx="4686301" cy="5053013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19383601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61417" y="8546"/>
            <a:ext cx="4895047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/>
          </a:p>
          <a:p>
            <a:pPr algn="r"/>
            <a:r>
              <a:rPr lang="ru-RU" dirty="0"/>
              <a:t>- Это я, бедная маленькая овечка! - тонким, чужим голосом пропищал волк. - Пустите меня переночевать, я отбилась от стада и очень-очень устала!</a:t>
            </a:r>
          </a:p>
          <a:p>
            <a:pPr algn="r"/>
            <a:endParaRPr lang="ru-RU" dirty="0"/>
          </a:p>
          <a:p>
            <a:pPr algn="r"/>
            <a:r>
              <a:rPr lang="ru-RU" dirty="0"/>
              <a:t>- Овечку можно пустить! - согласился </a:t>
            </a:r>
            <a:r>
              <a:rPr lang="ru-RU" dirty="0" err="1"/>
              <a:t>Нуф-Нуф</a:t>
            </a:r>
            <a:r>
              <a:rPr lang="ru-RU" dirty="0"/>
              <a:t>. - Овечка не волк!</a:t>
            </a:r>
          </a:p>
          <a:p>
            <a:pPr algn="r"/>
            <a:endParaRPr lang="ru-RU" dirty="0"/>
          </a:p>
          <a:p>
            <a:pPr algn="r"/>
            <a:r>
              <a:rPr lang="ru-RU" dirty="0"/>
              <a:t>Но когда поросята приоткрыли дверь, они увидели не овечку, а все того же зубастого волка. Братья захлопнули дверь и изо всех сил налегли на нее, чтобы страшный зверь не смог к ним ворваться.</a:t>
            </a:r>
          </a:p>
          <a:p>
            <a:pPr algn="r"/>
            <a:endParaRPr lang="ru-RU" dirty="0"/>
          </a:p>
          <a:p>
            <a:pPr algn="r"/>
            <a:r>
              <a:rPr lang="ru-RU" dirty="0"/>
              <a:t>Волк очень рассердился. Ему не удалось перехитрить поросят! Он сбросил с себя овечью шкуру и зарычал:</a:t>
            </a:r>
          </a:p>
          <a:p>
            <a:pPr algn="r"/>
            <a:endParaRPr lang="ru-RU" dirty="0"/>
          </a:p>
          <a:p>
            <a:pPr algn="r"/>
            <a:r>
              <a:rPr lang="ru-RU" dirty="0"/>
              <a:t>- Ну, погодите же! От этого дома сейчас ничего не останется!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581024"/>
            <a:ext cx="5708594" cy="5419725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6273829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6594" y="-76912"/>
            <a:ext cx="610838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И он принялся дуть. Дом немного покосился. Волк дунул второй, потом третий, потом четвертый раз. С крыши слетали листья, стены дрожали, но дом все еще стоял. И, только когда волк дунул в пятый раз, дом зашатался и развалился. Одна только дверь некоторое время еще стояла посреди развалин. В ужасе бросились поросята бежать. От страха у них отнимались ноги, каждая щетинка дрожала, носы пересохли. Братья мчались к дому </a:t>
            </a:r>
            <a:r>
              <a:rPr lang="ru-RU" dirty="0" err="1"/>
              <a:t>Наф-Нафа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Волк нагонял их огромными скачками. Один раз он чуть не схватил </a:t>
            </a:r>
            <a:r>
              <a:rPr lang="ru-RU" dirty="0" err="1"/>
              <a:t>Ниф-Нифа</a:t>
            </a:r>
            <a:r>
              <a:rPr lang="ru-RU" dirty="0"/>
              <a:t> за заднюю ножку, но тот вовремя отдернул ее и прибавил ходу.</a:t>
            </a:r>
          </a:p>
          <a:p>
            <a:endParaRPr lang="ru-RU" dirty="0"/>
          </a:p>
          <a:p>
            <a:r>
              <a:rPr lang="ru-RU" dirty="0"/>
              <a:t>Волк тоже поднажал. Он был уверен, что на этот раз поросята от него не убегут. Но ему опять не повезло. Поросята быстро промчались мимо большой яблони, даже не задев ее. А волк не успел свернуть и налетел на яблоню, которая осыпала его яблоками. Одно твердое яблоко ударило его между глаз. Большая шишка вскочила у волка на лбу.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024" y="842962"/>
            <a:ext cx="4970379" cy="4767263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32119737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88938" y="0"/>
            <a:ext cx="407352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r"/>
            <a:r>
              <a:rPr lang="ru-RU" dirty="0"/>
              <a:t>А </a:t>
            </a:r>
            <a:r>
              <a:rPr lang="ru-RU" dirty="0" err="1"/>
              <a:t>Ниф-Ниф</a:t>
            </a:r>
            <a:r>
              <a:rPr lang="ru-RU" dirty="0"/>
              <a:t> и </a:t>
            </a:r>
            <a:r>
              <a:rPr lang="ru-RU" dirty="0" err="1"/>
              <a:t>Нуф-Нуф</a:t>
            </a:r>
            <a:r>
              <a:rPr lang="ru-RU" dirty="0"/>
              <a:t> ни живы ни мертвы подбежали в это время к дому </a:t>
            </a:r>
            <a:r>
              <a:rPr lang="ru-RU" dirty="0" err="1"/>
              <a:t>Наф-Нафа</a:t>
            </a:r>
            <a:r>
              <a:rPr lang="ru-RU" dirty="0"/>
              <a:t>. Брат впустил их в дом и быстро закрыл дверь на засов. Бедные поросята были так напуганы, что ничего не могли сказать. Они молча бросились под кровать и там притаились.</a:t>
            </a:r>
          </a:p>
          <a:p>
            <a:endParaRPr lang="ru-RU" dirty="0"/>
          </a:p>
          <a:p>
            <a:pPr algn="r"/>
            <a:r>
              <a:rPr lang="ru-RU" dirty="0" err="1"/>
              <a:t>Наф-Наф</a:t>
            </a:r>
            <a:r>
              <a:rPr lang="ru-RU" dirty="0"/>
              <a:t> сразу догадался, что за ними гнался волк. Но ему нечего было бояться в своем каменном доме. Он быстро закрыл дверь на засов, сел на </a:t>
            </a:r>
            <a:r>
              <a:rPr lang="ru-RU" dirty="0" err="1"/>
              <a:t>табуреточку</a:t>
            </a:r>
            <a:r>
              <a:rPr lang="ru-RU" dirty="0"/>
              <a:t> и запел:</a:t>
            </a:r>
          </a:p>
          <a:p>
            <a:endParaRPr lang="ru-RU" dirty="0"/>
          </a:p>
          <a:p>
            <a:pPr algn="r"/>
            <a:r>
              <a:rPr lang="ru-RU" dirty="0"/>
              <a:t>Никакой на свете зверь,</a:t>
            </a:r>
          </a:p>
          <a:p>
            <a:pPr algn="r"/>
            <a:r>
              <a:rPr lang="ru-RU" dirty="0"/>
              <a:t>Хитрый зверь, страшный зверь,</a:t>
            </a:r>
          </a:p>
          <a:p>
            <a:pPr algn="r"/>
            <a:r>
              <a:rPr lang="ru-RU" dirty="0"/>
              <a:t>Не откроет эту дверь,</a:t>
            </a:r>
          </a:p>
          <a:p>
            <a:pPr algn="r"/>
            <a:r>
              <a:rPr lang="ru-RU" dirty="0"/>
              <a:t>Эту дверь, эту дверь!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4" y="623887"/>
            <a:ext cx="6227409" cy="5434013"/>
          </a:xfrm>
          <a:prstGeom prst="rect">
            <a:avLst/>
          </a:prstGeom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30959571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4560" y="418744"/>
            <a:ext cx="42301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Но тут как раз постучали в дверь.</a:t>
            </a:r>
          </a:p>
          <a:p>
            <a:endParaRPr lang="ru-RU" dirty="0"/>
          </a:p>
          <a:p>
            <a:r>
              <a:rPr lang="ru-RU" dirty="0"/>
              <a:t>- Открывай без разговоров! - раздался грубый голос волка.</a:t>
            </a:r>
          </a:p>
          <a:p>
            <a:endParaRPr lang="ru-RU" dirty="0"/>
          </a:p>
          <a:p>
            <a:r>
              <a:rPr lang="ru-RU" dirty="0"/>
              <a:t>- Как бы не так! И не подумаем! - твердым голосом ответил </a:t>
            </a:r>
            <a:r>
              <a:rPr lang="ru-RU" dirty="0" err="1"/>
              <a:t>Наф-Наф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- Ах, так! Ну, держитесь! Теперь я съем всех троих!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0" y="852487"/>
            <a:ext cx="5810250" cy="515380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87465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29743" y="0"/>
            <a:ext cx="453781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r"/>
            <a:r>
              <a:rPr lang="ru-RU" dirty="0"/>
              <a:t>- Попробуй! - ответил из-за двери </a:t>
            </a:r>
            <a:r>
              <a:rPr lang="ru-RU" dirty="0" err="1"/>
              <a:t>Наф-Наф</a:t>
            </a:r>
            <a:r>
              <a:rPr lang="ru-RU" dirty="0"/>
              <a:t>, даже не привстав со своей </a:t>
            </a:r>
            <a:r>
              <a:rPr lang="ru-RU" dirty="0" err="1"/>
              <a:t>табуреточки</a:t>
            </a:r>
            <a:r>
              <a:rPr lang="ru-RU" dirty="0"/>
              <a:t>. Он знал, что ему и братьям нечего бояться в прочном каменном доме. Тогда волк втянул в себя побольше воздуха и дунул, как только мог! Но, сколько бы он ни дул, ни один даже самый маленький камень не сдвинулся с места. Волк посинел от натуги. Дом стоял как крепость. Тогда волк стал трясти дверь. Но дверь тоже не поддавалась. Волк стал от злости царапать когтями стены дома и грызть камни, из которых они были сложены, но он только обломал себе когти и испортил зубы. Голодному и злому волку ничего не оставалось делать, как убираться восвояси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609600"/>
            <a:ext cx="6153150" cy="5410016"/>
          </a:xfrm>
          <a:prstGeom prst="rect">
            <a:avLst/>
          </a:prstGeom>
          <a:effectLst>
            <a:softEdge rad="279400"/>
          </a:effectLst>
        </p:spPr>
      </p:pic>
    </p:spTree>
    <p:extLst>
      <p:ext uri="{BB962C8B-B14F-4D97-AF65-F5344CB8AC3E}">
        <p14:creationId xmlns:p14="http://schemas.microsoft.com/office/powerpoint/2010/main" val="22925533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2012" y="0"/>
            <a:ext cx="705882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  <a:p>
            <a:r>
              <a:rPr lang="ru-RU" sz="1600" dirty="0"/>
              <a:t>Но тут он поднял голову и вдруг заметил большую, широкую трубу на крыше.</a:t>
            </a:r>
          </a:p>
          <a:p>
            <a:endParaRPr lang="ru-RU" sz="1600" dirty="0"/>
          </a:p>
          <a:p>
            <a:r>
              <a:rPr lang="ru-RU" sz="1600" dirty="0"/>
              <a:t>- Ага! Вот через эту трубу я и проберусь в дом! - обрадовался волк.</a:t>
            </a:r>
          </a:p>
          <a:p>
            <a:endParaRPr lang="ru-RU" sz="1600" dirty="0"/>
          </a:p>
          <a:p>
            <a:r>
              <a:rPr lang="ru-RU" sz="1600" dirty="0"/>
              <a:t>Он осторожно влез на крышу и прислушался. В доме было тихо. Я все-таки закушу сегодня свежей </a:t>
            </a:r>
            <a:r>
              <a:rPr lang="ru-RU" sz="1600" dirty="0" err="1"/>
              <a:t>поросятинкой</a:t>
            </a:r>
            <a:r>
              <a:rPr lang="ru-RU" sz="1600" dirty="0"/>
              <a:t>! - подумал волк и, облизнувшись, полез в трубу.</a:t>
            </a:r>
          </a:p>
          <a:p>
            <a:endParaRPr lang="ru-RU" sz="1600" dirty="0"/>
          </a:p>
          <a:p>
            <a:r>
              <a:rPr lang="ru-RU" sz="1600" dirty="0"/>
              <a:t>Но, как только он стал спускаться по трубе, поросята услышали шорох. А когда на крышу котла стала сыпаться сажа, умный </a:t>
            </a:r>
            <a:r>
              <a:rPr lang="ru-RU" sz="1600" dirty="0" err="1"/>
              <a:t>Наф-Наф</a:t>
            </a:r>
            <a:r>
              <a:rPr lang="ru-RU" sz="1600" dirty="0"/>
              <a:t> сразу догадался, в чем дело. Он быстро бросился к котлу, в котором на огне кипела вода, и сорвал с него крышку.</a:t>
            </a:r>
          </a:p>
          <a:p>
            <a:endParaRPr lang="ru-RU" sz="1600" dirty="0"/>
          </a:p>
          <a:p>
            <a:r>
              <a:rPr lang="ru-RU" sz="1600" dirty="0"/>
              <a:t>- Милости просим! - сказал </a:t>
            </a:r>
            <a:r>
              <a:rPr lang="ru-RU" sz="1600" dirty="0" err="1"/>
              <a:t>Наф-Наф</a:t>
            </a:r>
            <a:r>
              <a:rPr lang="ru-RU" sz="1600" dirty="0"/>
              <a:t> и подмигнул своим братьям.</a:t>
            </a:r>
          </a:p>
          <a:p>
            <a:endParaRPr lang="ru-RU" sz="1600" dirty="0"/>
          </a:p>
          <a:p>
            <a:r>
              <a:rPr lang="ru-RU" sz="1600" dirty="0"/>
              <a:t>Поросятам не пришлось долго ждать. Черный, как трубочист, волк бултыхнулся прямо в котел. Глаза у него вылезли на лоб, вся шерсть поднялась дыбом. С диким ревом ошпаренный волк вылетел обратно на крышу, скатился по ней на землю, перекувырнулся четыре раза через голову, и бросился в лес.</a:t>
            </a:r>
          </a:p>
          <a:p>
            <a:endParaRPr lang="ru-RU" sz="1600" dirty="0"/>
          </a:p>
          <a:p>
            <a:r>
              <a:rPr lang="ru-RU" sz="1600" dirty="0"/>
              <a:t>А три брата, три маленьких поросенка, глядели ему вслед и радовались, что они так ловко проучили злого разбойника.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025" y="828675"/>
            <a:ext cx="4414630" cy="5124450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26668422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85327" y="563607"/>
            <a:ext cx="401128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/>
              <a:t>Жили-были на свете три поросенка. Три брата. Все одинакового роста, кругленькие, розовые, с одинаковыми веселыми хвостиками. Даже имена у них были похожи. Звали поросят: </a:t>
            </a:r>
            <a:r>
              <a:rPr lang="ru-RU" sz="1600" dirty="0" err="1" smtClean="0"/>
              <a:t>Ниф-Ниф</a:t>
            </a:r>
            <a:r>
              <a:rPr lang="ru-RU" sz="1600" dirty="0" smtClean="0"/>
              <a:t>, </a:t>
            </a:r>
            <a:r>
              <a:rPr lang="ru-RU" sz="1600" dirty="0" err="1" smtClean="0"/>
              <a:t>Нуф-Нуф</a:t>
            </a:r>
            <a:r>
              <a:rPr lang="ru-RU" sz="1600" dirty="0" smtClean="0"/>
              <a:t> и </a:t>
            </a:r>
            <a:r>
              <a:rPr lang="ru-RU" sz="1600" dirty="0" err="1" smtClean="0"/>
              <a:t>Наф-Наф</a:t>
            </a:r>
            <a:r>
              <a:rPr lang="ru-RU" sz="1600" dirty="0" smtClean="0"/>
              <a:t>.</a:t>
            </a:r>
          </a:p>
          <a:p>
            <a:pPr algn="r"/>
            <a:endParaRPr lang="ru-RU" sz="1600" dirty="0" smtClean="0"/>
          </a:p>
          <a:p>
            <a:pPr algn="r"/>
            <a:r>
              <a:rPr lang="ru-RU" sz="1600" dirty="0" smtClean="0"/>
              <a:t>Все лето поросята кувыркались в зеленой траве, грелись на солнышке, нежились в лужах. Но вот наступила осень.</a:t>
            </a:r>
          </a:p>
          <a:p>
            <a:pPr algn="r"/>
            <a:endParaRPr lang="ru-RU" sz="1600" dirty="0" smtClean="0"/>
          </a:p>
          <a:p>
            <a:pPr algn="r"/>
            <a:r>
              <a:rPr lang="ru-RU" sz="1600" dirty="0" smtClean="0"/>
              <a:t>- Пора нам подумать о зиме, - сказал как-то </a:t>
            </a:r>
            <a:r>
              <a:rPr lang="ru-RU" sz="1600" dirty="0" err="1" smtClean="0"/>
              <a:t>Наф-Наф</a:t>
            </a:r>
            <a:r>
              <a:rPr lang="ru-RU" sz="1600" dirty="0" smtClean="0"/>
              <a:t> своим братьям, проснувшись рано утром. - Я весь дрожу от холода. Давайте построим дом и будем зимовать вместе под одной теплой крышей.</a:t>
            </a:r>
          </a:p>
          <a:p>
            <a:pPr algn="r"/>
            <a:endParaRPr lang="ru-RU" sz="1600" dirty="0" smtClean="0"/>
          </a:p>
          <a:p>
            <a:pPr algn="r"/>
            <a:r>
              <a:rPr lang="ru-RU" sz="1600" dirty="0" smtClean="0"/>
              <a:t>Но его братья не хотели браться за работу.</a:t>
            </a:r>
          </a:p>
          <a:p>
            <a:pPr algn="r"/>
            <a:endParaRPr lang="ru-RU" sz="16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6" y="408328"/>
            <a:ext cx="6647294" cy="5776047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30384734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26298" y="734938"/>
            <a:ext cx="41190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/>
          </a:p>
          <a:p>
            <a:pPr algn="r"/>
            <a:r>
              <a:rPr lang="ru-RU" dirty="0"/>
              <a:t>Никакой на свете зверь,</a:t>
            </a:r>
          </a:p>
          <a:p>
            <a:pPr algn="r"/>
            <a:r>
              <a:rPr lang="ru-RU" dirty="0"/>
              <a:t>Не откроет эту дверь,</a:t>
            </a:r>
          </a:p>
          <a:p>
            <a:pPr algn="r"/>
            <a:r>
              <a:rPr lang="ru-RU" dirty="0"/>
              <a:t>Хитрый, страшный, страшный зверь,</a:t>
            </a:r>
          </a:p>
          <a:p>
            <a:pPr algn="r"/>
            <a:r>
              <a:rPr lang="ru-RU" dirty="0"/>
              <a:t>Не откроет эту дверь!</a:t>
            </a:r>
          </a:p>
          <a:p>
            <a:pPr algn="r"/>
            <a:endParaRPr lang="ru-RU" dirty="0"/>
          </a:p>
          <a:p>
            <a:pPr algn="r"/>
            <a:r>
              <a:rPr lang="ru-RU" dirty="0"/>
              <a:t>Хоть полсвета обойдешь,</a:t>
            </a:r>
          </a:p>
          <a:p>
            <a:pPr algn="r"/>
            <a:r>
              <a:rPr lang="ru-RU" dirty="0"/>
              <a:t>Обойдешь, обойдешь,</a:t>
            </a:r>
          </a:p>
          <a:p>
            <a:pPr algn="r"/>
            <a:r>
              <a:rPr lang="ru-RU" dirty="0"/>
              <a:t>Лучше дома не найдешь,</a:t>
            </a:r>
          </a:p>
          <a:p>
            <a:pPr algn="r"/>
            <a:r>
              <a:rPr lang="ru-RU" dirty="0"/>
              <a:t>Не найдешь, не найдешь!</a:t>
            </a:r>
          </a:p>
          <a:p>
            <a:pPr algn="r"/>
            <a:endParaRPr lang="ru-RU" dirty="0"/>
          </a:p>
          <a:p>
            <a:pPr algn="r"/>
            <a:r>
              <a:rPr lang="ru-RU" dirty="0"/>
              <a:t>Волк из леса никогда,</a:t>
            </a:r>
          </a:p>
          <a:p>
            <a:pPr algn="r"/>
            <a:r>
              <a:rPr lang="ru-RU" dirty="0"/>
              <a:t>Никогда, никогда</a:t>
            </a:r>
          </a:p>
          <a:p>
            <a:pPr algn="r"/>
            <a:r>
              <a:rPr lang="ru-RU" dirty="0"/>
              <a:t>Не вернется к нам сюда,</a:t>
            </a:r>
          </a:p>
          <a:p>
            <a:pPr algn="r"/>
            <a:r>
              <a:rPr lang="ru-RU" dirty="0"/>
              <a:t>К нам сюда, к нам сюда!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49" y="533400"/>
            <a:ext cx="5353051" cy="5715000"/>
          </a:xfrm>
          <a:prstGeom prst="rect">
            <a:avLst/>
          </a:prstGeom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14568165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350" y="838200"/>
            <a:ext cx="118395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Вот и сказочке конец, а кто слушал-молодец!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8276644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933" y="117693"/>
            <a:ext cx="415505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1600" dirty="0" smtClean="0"/>
              <a:t>- Успеется! До зимы еще далеко. Мы еще погуляем, - сказал </a:t>
            </a:r>
            <a:r>
              <a:rPr lang="ru-RU" sz="1600" dirty="0" err="1" smtClean="0"/>
              <a:t>Ниф-Ниф</a:t>
            </a:r>
            <a:r>
              <a:rPr lang="ru-RU" sz="1600" dirty="0" smtClean="0"/>
              <a:t> и перекувырнулся через голову.</a:t>
            </a:r>
          </a:p>
          <a:p>
            <a:endParaRPr lang="ru-RU" sz="1600" dirty="0" smtClean="0"/>
          </a:p>
          <a:p>
            <a:r>
              <a:rPr lang="ru-RU" sz="1600" dirty="0" smtClean="0"/>
              <a:t>- Когда нужно будет, я сам построю себе дом, - сказал </a:t>
            </a:r>
            <a:r>
              <a:rPr lang="ru-RU" sz="1600" dirty="0" err="1" smtClean="0"/>
              <a:t>Нуф-Нуф</a:t>
            </a:r>
            <a:r>
              <a:rPr lang="ru-RU" sz="1600" dirty="0" smtClean="0"/>
              <a:t> и лег в лужу.</a:t>
            </a:r>
          </a:p>
          <a:p>
            <a:endParaRPr lang="ru-RU" sz="1600" dirty="0" smtClean="0"/>
          </a:p>
          <a:p>
            <a:r>
              <a:rPr lang="ru-RU" sz="1600" dirty="0" smtClean="0"/>
              <a:t>- Я тоже, - добавил </a:t>
            </a:r>
            <a:r>
              <a:rPr lang="ru-RU" sz="1600" dirty="0" err="1" smtClean="0"/>
              <a:t>Ниф-Ниф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r>
              <a:rPr lang="ru-RU" sz="1600" dirty="0" smtClean="0"/>
              <a:t>- Ну, как хотите. Тогда я буду один строить себе дом, - сказал </a:t>
            </a:r>
            <a:r>
              <a:rPr lang="ru-RU" sz="1600" dirty="0" err="1" smtClean="0"/>
              <a:t>Наф-Наф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r>
              <a:rPr lang="ru-RU" sz="1600" dirty="0" err="1" smtClean="0"/>
              <a:t>Ниф-Ниф</a:t>
            </a:r>
            <a:r>
              <a:rPr lang="ru-RU" sz="1600" dirty="0" smtClean="0"/>
              <a:t> и </a:t>
            </a:r>
            <a:r>
              <a:rPr lang="ru-RU" sz="1600" dirty="0" err="1" smtClean="0"/>
              <a:t>Нуф-Нуф</a:t>
            </a:r>
            <a:r>
              <a:rPr lang="ru-RU" sz="1600" dirty="0" smtClean="0"/>
              <a:t> не торопились. Они только и делали, что играли в свои поросячьи игры, прыгали и кувыркались.</a:t>
            </a:r>
          </a:p>
          <a:p>
            <a:endParaRPr lang="ru-RU" sz="1600" dirty="0" smtClean="0"/>
          </a:p>
          <a:p>
            <a:r>
              <a:rPr lang="ru-RU" sz="1600" dirty="0" smtClean="0"/>
              <a:t>- Сегодня мы еще погуляем, - говорили они, - а завтра с утра возьмемся за дело.</a:t>
            </a:r>
          </a:p>
          <a:p>
            <a:endParaRPr lang="ru-RU" sz="1600" dirty="0" smtClean="0"/>
          </a:p>
          <a:p>
            <a:r>
              <a:rPr lang="ru-RU" sz="1600" dirty="0" smtClean="0"/>
              <a:t>Но и на следующий день они говорили то же самое.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130" y="606396"/>
            <a:ext cx="5994920" cy="583447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1110003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83359" y="-51275"/>
            <a:ext cx="3907287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 smtClean="0"/>
          </a:p>
          <a:p>
            <a:pPr algn="r"/>
            <a:r>
              <a:rPr lang="ru-RU" dirty="0" smtClean="0"/>
              <a:t>С каждым днем становилось всё холоднее и холоднее. И только тогда, когда большая лужа у дороги стала по утрам покрываться тоненькой корочкой льда, ленивые братья взялись наконец за работу.</a:t>
            </a:r>
          </a:p>
          <a:p>
            <a:pPr algn="r"/>
            <a:endParaRPr lang="ru-RU" dirty="0" smtClean="0"/>
          </a:p>
          <a:p>
            <a:pPr algn="r"/>
            <a:r>
              <a:rPr lang="ru-RU" dirty="0" err="1" smtClean="0"/>
              <a:t>Ниф-Ниф</a:t>
            </a:r>
            <a:r>
              <a:rPr lang="ru-RU" dirty="0" smtClean="0"/>
              <a:t> решил, что проще и скорее всего смастерить дом из соломы. Ни с кем не посоветовавшись, он так и сделал. Уже к вечеру его хижина была готова. </a:t>
            </a:r>
            <a:r>
              <a:rPr lang="ru-RU" dirty="0" err="1" smtClean="0"/>
              <a:t>Ниф-Ниф</a:t>
            </a:r>
            <a:r>
              <a:rPr lang="ru-RU" dirty="0" smtClean="0"/>
              <a:t> положил на крышу последнюю соломинку и, очень довольный своим домиком, весело запел:</a:t>
            </a:r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Хоть полсвета обойдешь,</a:t>
            </a:r>
          </a:p>
          <a:p>
            <a:pPr algn="r"/>
            <a:r>
              <a:rPr lang="ru-RU" dirty="0" smtClean="0"/>
              <a:t>Обойдешь, обойдешь,</a:t>
            </a:r>
          </a:p>
          <a:p>
            <a:pPr algn="r"/>
            <a:r>
              <a:rPr lang="ru-RU" dirty="0" smtClean="0"/>
              <a:t>Лучше дома не найдешь,</a:t>
            </a:r>
          </a:p>
          <a:p>
            <a:pPr algn="r"/>
            <a:r>
              <a:rPr lang="ru-RU" dirty="0" smtClean="0"/>
              <a:t>Не найдешь, не найдешь!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4" y="638175"/>
            <a:ext cx="6767785" cy="5353050"/>
          </a:xfrm>
          <a:prstGeom prst="rect">
            <a:avLst/>
          </a:prstGeom>
          <a:effectLst>
            <a:outerShdw blurRad="279400" dist="279400" dir="7080000" algn="ctr" rotWithShape="0">
              <a:srgbClr val="000000">
                <a:alpha val="43137"/>
              </a:srgbClr>
            </a:outerShdw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17850455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8547" y="294689"/>
            <a:ext cx="449164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Напевая эту песенку, он направился к </a:t>
            </a:r>
            <a:r>
              <a:rPr lang="ru-RU" dirty="0" err="1" smtClean="0"/>
              <a:t>Нуф-Нуфу</a:t>
            </a:r>
            <a:r>
              <a:rPr lang="ru-RU" dirty="0" smtClean="0"/>
              <a:t>. </a:t>
            </a:r>
            <a:r>
              <a:rPr lang="ru-RU" dirty="0" err="1" smtClean="0"/>
              <a:t>Нуф-Нуф</a:t>
            </a:r>
            <a:r>
              <a:rPr lang="ru-RU" dirty="0" smtClean="0"/>
              <a:t> невдалеке тоже строил себе домик. Он старался скорее покончить с этим скучным и неинтересным делом. Сначала, так же как и брат, он хотел построить себе дом из соломы. Но потом решил, что в таком доме зимой будет очень холодно. Дом будет прочнее и теплее, если его построить из веток и тонких прутьев. Так он и сделал. Он вбил в землю колья, переплел их прутьями, на крышу навалил сухих листьев, и к вечеру дом был готов. </a:t>
            </a:r>
            <a:r>
              <a:rPr lang="ru-RU" dirty="0" err="1" smtClean="0"/>
              <a:t>Нуф-Нуф</a:t>
            </a:r>
            <a:r>
              <a:rPr lang="ru-RU" dirty="0" smtClean="0"/>
              <a:t> с гордостью обошел его несколько раз кругом и запел:</a:t>
            </a:r>
          </a:p>
          <a:p>
            <a:endParaRPr lang="ru-RU" dirty="0" smtClean="0"/>
          </a:p>
          <a:p>
            <a:r>
              <a:rPr lang="ru-RU" dirty="0" smtClean="0"/>
              <a:t>У меня хороший дом,</a:t>
            </a:r>
          </a:p>
          <a:p>
            <a:r>
              <a:rPr lang="ru-RU" dirty="0" smtClean="0"/>
              <a:t>Новый дом, прочный дом,</a:t>
            </a:r>
          </a:p>
          <a:p>
            <a:r>
              <a:rPr lang="ru-RU" dirty="0" smtClean="0"/>
              <a:t>Мне не страшен дождь и гром,</a:t>
            </a:r>
          </a:p>
          <a:p>
            <a:r>
              <a:rPr lang="ru-RU" dirty="0" smtClean="0"/>
              <a:t>Дождь и гром, дождь и гром!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523875"/>
            <a:ext cx="6226342" cy="5429250"/>
          </a:xfrm>
          <a:prstGeom prst="rect">
            <a:avLst/>
          </a:prstGeom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20340915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93894" y="0"/>
            <a:ext cx="672748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 smtClean="0"/>
          </a:p>
          <a:p>
            <a:pPr algn="r"/>
            <a:r>
              <a:rPr lang="ru-RU" dirty="0" smtClean="0"/>
              <a:t>Не успел он закончить песенку, как из-за куста выбежал </a:t>
            </a:r>
            <a:r>
              <a:rPr lang="ru-RU" dirty="0" err="1" smtClean="0"/>
              <a:t>Ниф-Ниф</a:t>
            </a:r>
            <a:r>
              <a:rPr lang="ru-RU" dirty="0" smtClean="0"/>
              <a:t>.</a:t>
            </a:r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- Ну, вот и твой дом готов! - сказал </a:t>
            </a:r>
            <a:r>
              <a:rPr lang="ru-RU" dirty="0" err="1" smtClean="0"/>
              <a:t>Ниф-Ниф</a:t>
            </a:r>
            <a:r>
              <a:rPr lang="ru-RU" dirty="0" smtClean="0"/>
              <a:t> брату. - Я говорил, что мы быстро справимся с этим делом! Теперь мы свободны и можем делать все, что нам вздумается!</a:t>
            </a:r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- Пойдем к </a:t>
            </a:r>
            <a:r>
              <a:rPr lang="ru-RU" dirty="0" err="1" smtClean="0"/>
              <a:t>Наф-Нафу</a:t>
            </a:r>
            <a:r>
              <a:rPr lang="ru-RU" dirty="0" smtClean="0"/>
              <a:t> и посмотрим, какой он себе выстроил дом! – сказал </a:t>
            </a:r>
            <a:r>
              <a:rPr lang="ru-RU" dirty="0" err="1" smtClean="0"/>
              <a:t>Нуф-Нуф</a:t>
            </a:r>
            <a:r>
              <a:rPr lang="ru-RU" dirty="0" smtClean="0"/>
              <a:t>. - Что-то мы его давно не видели!</a:t>
            </a:r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- Пойдем посмотрим! - согласился </a:t>
            </a:r>
            <a:r>
              <a:rPr lang="ru-RU" dirty="0" err="1" smtClean="0"/>
              <a:t>Ниф-Ниф</a:t>
            </a:r>
            <a:r>
              <a:rPr lang="ru-RU" dirty="0" smtClean="0"/>
              <a:t>.</a:t>
            </a:r>
          </a:p>
          <a:p>
            <a:pPr algn="r"/>
            <a:endParaRPr lang="ru-RU" dirty="0" smtClean="0"/>
          </a:p>
          <a:p>
            <a:pPr algn="r"/>
            <a:r>
              <a:rPr lang="ru-RU" dirty="0" err="1" smtClean="0"/>
              <a:t>Наф-Наф</a:t>
            </a:r>
            <a:r>
              <a:rPr lang="ru-RU" dirty="0" smtClean="0"/>
              <a:t> вот уже несколько дней был занят постройкой. Он натаскал камней, намесил глины и теперь не спеша строил себе надежный, прочный дом, в котором можно было бы укрыться от ветра, дождя и мороза. Он сделал в доме тяжелую дубовую дверь с засовом, чтобы волк из соседнего леса не мог к нему забраться.</a:t>
            </a:r>
          </a:p>
          <a:p>
            <a:pPr algn="r"/>
            <a:endParaRPr lang="ru-RU" dirty="0" smtClean="0"/>
          </a:p>
          <a:p>
            <a:pPr algn="r"/>
            <a:r>
              <a:rPr lang="ru-RU" dirty="0" err="1" smtClean="0"/>
              <a:t>Ниф-Ниф</a:t>
            </a:r>
            <a:r>
              <a:rPr lang="ru-RU" dirty="0" smtClean="0"/>
              <a:t> и </a:t>
            </a:r>
            <a:r>
              <a:rPr lang="ru-RU" dirty="0" err="1" smtClean="0"/>
              <a:t>Нуф-Нуф</a:t>
            </a:r>
            <a:r>
              <a:rPr lang="ru-RU" dirty="0" smtClean="0"/>
              <a:t> застали брата за работой.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347787"/>
            <a:ext cx="4878844" cy="4271963"/>
          </a:xfrm>
          <a:prstGeom prst="rect">
            <a:avLst/>
          </a:prstGeom>
          <a:effectLst>
            <a:softEdge rad="228600"/>
          </a:effectLst>
        </p:spPr>
      </p:pic>
    </p:spTree>
    <p:extLst>
      <p:ext uri="{BB962C8B-B14F-4D97-AF65-F5344CB8AC3E}">
        <p14:creationId xmlns:p14="http://schemas.microsoft.com/office/powerpoint/2010/main" val="25357519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629" y="0"/>
            <a:ext cx="753650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- Что ты строишь? - в один голос закричали удивленные </a:t>
            </a:r>
            <a:r>
              <a:rPr lang="ru-RU" dirty="0" err="1"/>
              <a:t>Ниф-Ниф</a:t>
            </a:r>
            <a:r>
              <a:rPr lang="ru-RU" dirty="0"/>
              <a:t> и </a:t>
            </a:r>
            <a:r>
              <a:rPr lang="ru-RU" dirty="0" err="1"/>
              <a:t>Нуф-Нуф</a:t>
            </a:r>
            <a:r>
              <a:rPr lang="ru-RU" dirty="0"/>
              <a:t>. - Что это, дом для поросенка или крепость?</a:t>
            </a:r>
          </a:p>
          <a:p>
            <a:endParaRPr lang="ru-RU" dirty="0"/>
          </a:p>
          <a:p>
            <a:r>
              <a:rPr lang="ru-RU" dirty="0"/>
              <a:t>- Дом поросенка должен быть крепостью! - спокойно ответил им </a:t>
            </a:r>
            <a:r>
              <a:rPr lang="ru-RU" dirty="0" err="1"/>
              <a:t>Наф-Наф</a:t>
            </a:r>
            <a:r>
              <a:rPr lang="ru-RU" dirty="0"/>
              <a:t>, продолжая работать.</a:t>
            </a:r>
          </a:p>
          <a:p>
            <a:endParaRPr lang="ru-RU" dirty="0"/>
          </a:p>
          <a:p>
            <a:r>
              <a:rPr lang="ru-RU" dirty="0"/>
              <a:t>- Не собираешься ли ты с кем-нибудь воевать? - весело прохрюкал </a:t>
            </a:r>
            <a:r>
              <a:rPr lang="ru-RU" dirty="0" err="1"/>
              <a:t>Ниф-Ниф</a:t>
            </a:r>
            <a:r>
              <a:rPr lang="ru-RU" dirty="0"/>
              <a:t> и подмигнул </a:t>
            </a:r>
            <a:r>
              <a:rPr lang="ru-RU" dirty="0" err="1"/>
              <a:t>Нуф-Нуфу</a:t>
            </a:r>
            <a:r>
              <a:rPr lang="ru-RU" dirty="0"/>
              <a:t>. И оба брата так развеселились, что их визг и хрюканье разнеслись далеко по лужайке. А </a:t>
            </a:r>
            <a:r>
              <a:rPr lang="ru-RU" dirty="0" err="1"/>
              <a:t>Наф-Наф</a:t>
            </a:r>
            <a:r>
              <a:rPr lang="ru-RU" dirty="0"/>
              <a:t> как ни в чем не бывало продолжал класть каменную стену своего дома, мурлыча себе под нос песенку:</a:t>
            </a:r>
          </a:p>
          <a:p>
            <a:endParaRPr lang="ru-RU" dirty="0"/>
          </a:p>
          <a:p>
            <a:r>
              <a:rPr lang="ru-RU" dirty="0"/>
              <a:t>Никакой на свете зверь,</a:t>
            </a:r>
          </a:p>
          <a:p>
            <a:r>
              <a:rPr lang="ru-RU" dirty="0"/>
              <a:t>Не ворвется в эту дверь</a:t>
            </a:r>
          </a:p>
          <a:p>
            <a:r>
              <a:rPr lang="ru-RU" dirty="0"/>
              <a:t>Хитрый, страшный, страшный зверь,</a:t>
            </a:r>
          </a:p>
          <a:p>
            <a:r>
              <a:rPr lang="ru-RU" dirty="0"/>
              <a:t>Не ворвется в эту дверь!</a:t>
            </a:r>
          </a:p>
          <a:p>
            <a:endParaRPr lang="ru-RU" dirty="0"/>
          </a:p>
          <a:p>
            <a:r>
              <a:rPr lang="ru-RU" dirty="0"/>
              <a:t>Я, конечно, всех умней,</a:t>
            </a:r>
          </a:p>
          <a:p>
            <a:r>
              <a:rPr lang="ru-RU" dirty="0"/>
              <a:t>Всех умней, всех умней!</a:t>
            </a:r>
          </a:p>
          <a:p>
            <a:r>
              <a:rPr lang="ru-RU" dirty="0"/>
              <a:t>Дом я строю из камней,</a:t>
            </a:r>
          </a:p>
          <a:p>
            <a:r>
              <a:rPr lang="ru-RU" dirty="0"/>
              <a:t>Из камней, из камней!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862" y="3562350"/>
            <a:ext cx="4729163" cy="3076575"/>
          </a:xfrm>
          <a:prstGeom prst="rect">
            <a:avLst/>
          </a:prstGeom>
          <a:effectLst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19240117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02070" y="-94004"/>
            <a:ext cx="649367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/>
          </a:p>
          <a:p>
            <a:pPr algn="r"/>
            <a:r>
              <a:rPr lang="ru-RU" dirty="0"/>
              <a:t>- Это он про какого зверя? - спросил </a:t>
            </a:r>
            <a:r>
              <a:rPr lang="ru-RU" dirty="0" err="1"/>
              <a:t>Ниф-Ниф</a:t>
            </a:r>
            <a:r>
              <a:rPr lang="ru-RU" dirty="0"/>
              <a:t> у </a:t>
            </a:r>
            <a:r>
              <a:rPr lang="ru-RU" dirty="0" err="1"/>
              <a:t>Нуф-Нуфа</a:t>
            </a:r>
            <a:r>
              <a:rPr lang="ru-RU" dirty="0"/>
              <a:t>.</a:t>
            </a:r>
          </a:p>
          <a:p>
            <a:pPr algn="r"/>
            <a:endParaRPr lang="ru-RU" dirty="0"/>
          </a:p>
          <a:p>
            <a:pPr algn="r"/>
            <a:r>
              <a:rPr lang="ru-RU" dirty="0"/>
              <a:t>- Это ты про какого зверя? - спросил </a:t>
            </a:r>
            <a:r>
              <a:rPr lang="ru-RU" dirty="0" err="1"/>
              <a:t>Нуф-Нуф</a:t>
            </a:r>
            <a:r>
              <a:rPr lang="ru-RU" dirty="0"/>
              <a:t> у </a:t>
            </a:r>
            <a:r>
              <a:rPr lang="ru-RU" dirty="0" err="1"/>
              <a:t>Наф-Нафа</a:t>
            </a:r>
            <a:r>
              <a:rPr lang="ru-RU" dirty="0"/>
              <a:t>.</a:t>
            </a:r>
          </a:p>
          <a:p>
            <a:pPr algn="r"/>
            <a:endParaRPr lang="ru-RU" dirty="0"/>
          </a:p>
          <a:p>
            <a:pPr algn="r"/>
            <a:r>
              <a:rPr lang="ru-RU" dirty="0"/>
              <a:t>- Это я про волка! - ответил </a:t>
            </a:r>
            <a:r>
              <a:rPr lang="ru-RU" dirty="0" err="1"/>
              <a:t>Наф-Наф</a:t>
            </a:r>
            <a:r>
              <a:rPr lang="ru-RU" dirty="0"/>
              <a:t> и уложил еще один камень.</a:t>
            </a:r>
          </a:p>
          <a:p>
            <a:pPr algn="r"/>
            <a:endParaRPr lang="ru-RU" dirty="0"/>
          </a:p>
          <a:p>
            <a:pPr algn="r"/>
            <a:r>
              <a:rPr lang="ru-RU" dirty="0"/>
              <a:t>- Посмотрите, как он боится волка! - сказал </a:t>
            </a:r>
            <a:r>
              <a:rPr lang="ru-RU" dirty="0" err="1"/>
              <a:t>Ниф-Ниф</a:t>
            </a:r>
            <a:r>
              <a:rPr lang="ru-RU" dirty="0"/>
              <a:t>.</a:t>
            </a:r>
          </a:p>
          <a:p>
            <a:pPr algn="r"/>
            <a:endParaRPr lang="ru-RU" dirty="0"/>
          </a:p>
          <a:p>
            <a:pPr algn="r"/>
            <a:r>
              <a:rPr lang="ru-RU" dirty="0"/>
              <a:t>- Какие здесь могут быть волки? - сказал </a:t>
            </a:r>
            <a:r>
              <a:rPr lang="ru-RU" dirty="0" err="1"/>
              <a:t>Ниф-Ниф</a:t>
            </a:r>
            <a:r>
              <a:rPr lang="ru-RU" dirty="0"/>
              <a:t>.</a:t>
            </a:r>
          </a:p>
          <a:p>
            <a:pPr algn="r"/>
            <a:endParaRPr lang="ru-RU" dirty="0"/>
          </a:p>
          <a:p>
            <a:pPr algn="r"/>
            <a:r>
              <a:rPr lang="ru-RU" dirty="0"/>
              <a:t>- Никаких волков нет! Он просто трус! - добавил </a:t>
            </a:r>
            <a:r>
              <a:rPr lang="ru-RU" dirty="0" err="1"/>
              <a:t>Нуф-Нуф</a:t>
            </a:r>
            <a:r>
              <a:rPr lang="ru-RU" dirty="0"/>
              <a:t>.</a:t>
            </a:r>
          </a:p>
          <a:p>
            <a:pPr algn="r"/>
            <a:endParaRPr lang="ru-RU" dirty="0"/>
          </a:p>
          <a:p>
            <a:pPr algn="r"/>
            <a:r>
              <a:rPr lang="ru-RU" dirty="0"/>
              <a:t>И оба они начали приплясывать и петь:</a:t>
            </a:r>
          </a:p>
          <a:p>
            <a:pPr algn="r"/>
            <a:endParaRPr lang="ru-RU" dirty="0"/>
          </a:p>
          <a:p>
            <a:pPr algn="r"/>
            <a:r>
              <a:rPr lang="ru-RU" dirty="0"/>
              <a:t>Нам не страшен серый волк,</a:t>
            </a:r>
          </a:p>
          <a:p>
            <a:pPr algn="r"/>
            <a:r>
              <a:rPr lang="ru-RU" dirty="0"/>
              <a:t>Серый волк, серый волк!</a:t>
            </a:r>
          </a:p>
          <a:p>
            <a:pPr algn="r"/>
            <a:r>
              <a:rPr lang="ru-RU" dirty="0"/>
              <a:t>Где ты ходишь, глупый волк,</a:t>
            </a:r>
          </a:p>
          <a:p>
            <a:pPr algn="r"/>
            <a:r>
              <a:rPr lang="ru-RU" dirty="0"/>
              <a:t>Старый волк, страшный волк?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" y="566737"/>
            <a:ext cx="4657725" cy="4910138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16568311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614" y="-67573"/>
            <a:ext cx="673239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Они хотели подразнить </a:t>
            </a:r>
            <a:r>
              <a:rPr lang="ru-RU" dirty="0" err="1"/>
              <a:t>Наф-Нафа</a:t>
            </a:r>
            <a:r>
              <a:rPr lang="ru-RU" dirty="0"/>
              <a:t>, но тот даже не обернулся.</a:t>
            </a:r>
          </a:p>
          <a:p>
            <a:endParaRPr lang="ru-RU" dirty="0"/>
          </a:p>
          <a:p>
            <a:r>
              <a:rPr lang="ru-RU" dirty="0"/>
              <a:t>- Пойдем, </a:t>
            </a:r>
            <a:r>
              <a:rPr lang="ru-RU" dirty="0" err="1"/>
              <a:t>Нуф-Нуф</a:t>
            </a:r>
            <a:r>
              <a:rPr lang="ru-RU" dirty="0"/>
              <a:t>, - сказал тогда </a:t>
            </a:r>
            <a:r>
              <a:rPr lang="ru-RU" dirty="0" err="1"/>
              <a:t>Ниф-Ниф</a:t>
            </a:r>
            <a:r>
              <a:rPr lang="ru-RU" dirty="0"/>
              <a:t>. - Нам тут нечего делать!</a:t>
            </a:r>
          </a:p>
          <a:p>
            <a:endParaRPr lang="ru-RU" dirty="0"/>
          </a:p>
          <a:p>
            <a:r>
              <a:rPr lang="ru-RU" dirty="0"/>
              <a:t>И два храбрых братца пошли гулять. По дороге они пели и плясали, а когда вошли в лес, то так расшумелись, что разбудили волка, который спал под сосной.</a:t>
            </a:r>
          </a:p>
          <a:p>
            <a:endParaRPr lang="ru-RU" dirty="0"/>
          </a:p>
          <a:p>
            <a:r>
              <a:rPr lang="ru-RU" dirty="0"/>
              <a:t>- Что за шум? - недовольно проворчал злой и голодный волк и поскакал к тому месту, откуда доносились визг и хрюканье двух маленьких, глупых поросят.</a:t>
            </a:r>
          </a:p>
          <a:p>
            <a:endParaRPr lang="ru-RU" dirty="0"/>
          </a:p>
          <a:p>
            <a:r>
              <a:rPr lang="ru-RU" dirty="0"/>
              <a:t>- Ну, какие тут могут быть волки! - говорил в это время </a:t>
            </a:r>
            <a:r>
              <a:rPr lang="ru-RU" dirty="0" err="1"/>
              <a:t>Ниф-Ниф</a:t>
            </a:r>
            <a:r>
              <a:rPr lang="ru-RU" dirty="0"/>
              <a:t>, который волков видел только на картинках.</a:t>
            </a:r>
          </a:p>
          <a:p>
            <a:endParaRPr lang="ru-RU" dirty="0"/>
          </a:p>
          <a:p>
            <a:r>
              <a:rPr lang="ru-RU" dirty="0"/>
              <a:t>- Вот мы схватим его за нос, будет знать! - добавил </a:t>
            </a:r>
            <a:r>
              <a:rPr lang="ru-RU" dirty="0" err="1"/>
              <a:t>Нуф-Нуф</a:t>
            </a:r>
            <a:r>
              <a:rPr lang="ru-RU" dirty="0"/>
              <a:t>, который тоже никогда не видел живого волка.</a:t>
            </a:r>
          </a:p>
          <a:p>
            <a:endParaRPr lang="ru-RU" dirty="0"/>
          </a:p>
          <a:p>
            <a:r>
              <a:rPr lang="ru-RU" dirty="0"/>
              <a:t>- Повалим, да еще свяжем, да еще ногой вот так, вот так! – расхвастался </a:t>
            </a:r>
            <a:r>
              <a:rPr lang="ru-RU" dirty="0" err="1"/>
              <a:t>Ниф-Ниф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012" y="380999"/>
            <a:ext cx="4805363" cy="4772025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24819830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103</TotalTime>
  <Words>2376</Words>
  <Application>Microsoft Office PowerPoint</Application>
  <PresentationFormat>Широкоэкранный</PresentationFormat>
  <Paragraphs>213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Century Gothic</vt:lpstr>
      <vt:lpstr>Garamond</vt:lpstr>
      <vt:lpstr>Савон</vt:lpstr>
      <vt:lpstr>Сказка «Три поросенка»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Студент03</dc:creator>
  <cp:lastModifiedBy>Студент04</cp:lastModifiedBy>
  <cp:revision>11</cp:revision>
  <dcterms:created xsi:type="dcterms:W3CDTF">2020-01-30T00:50:22Z</dcterms:created>
  <dcterms:modified xsi:type="dcterms:W3CDTF">2020-02-07T00:09:32Z</dcterms:modified>
</cp:coreProperties>
</file>