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69153-ADAD-4ED9-A82C-08C234B0ABA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D1FB8-D06D-4E57-BF12-90B4F590F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18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1FB8-D06D-4E57-BF12-90B4F590F19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97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womanadvice.ru/profilaktika-stress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womanadvice.ru/kompyuternaya-zavisimost-priznaki-simptomy-i-kak-izbavitsy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7117180" cy="749945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реальность 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5777705"/>
            <a:ext cx="5184576" cy="861420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Авторы:Гурьянова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Маргарита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Ковган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2 «Б»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45" y="1484784"/>
            <a:ext cx="7262108" cy="3660998"/>
          </a:xfrm>
          <a:prstGeom prst="rect">
            <a:avLst/>
          </a:prstGeom>
        </p:spPr>
      </p:pic>
      <p:sp>
        <p:nvSpPr>
          <p:cNvPr id="5" name="Овал 4">
            <a:hlinkClick r:id="" action="ppaction://hlinkshowjump?jump=nextslide"/>
          </p:cNvPr>
          <p:cNvSpPr/>
          <p:nvPr/>
        </p:nvSpPr>
        <p:spPr>
          <a:xfrm>
            <a:off x="8388424" y="6093296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3218"/>
            <a:ext cx="3048006" cy="286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2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7685" y="560309"/>
            <a:ext cx="3528392" cy="924475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Оглавление 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1484784"/>
            <a:ext cx="53482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Характеристика технологии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Достоинства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Недостатки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5450613"/>
            <a:ext cx="10081120" cy="13906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31901"/>
            <a:ext cx="9036496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2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448" y="908720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Созданный при помощи технических средств мир, который передается от одного человека к другому через зрение, слух, осязание и обоняние называется виртуальная реальность. Она способна имитировать воздействие и реакции на него. Чтобы создать правдивый комплекс ощущений действительности компьютерный синтез свойств и реакций производится в настоящем времени.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иртуальной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реальности присуще вести себя как аналогичным объектам в материальном мире. Каждый пользователь способен оказывать влияние на объекты в плоскости мир виртуальной реальности в соответствии с законами физики, среди которых гравитация, отражение, столкновение с предметами.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3756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технологии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>
            <a:hlinkClick r:id="rId2" action="ppaction://hlinksldjump"/>
          </p:cNvPr>
          <p:cNvSpPr/>
          <p:nvPr/>
        </p:nvSpPr>
        <p:spPr>
          <a:xfrm>
            <a:off x="8388424" y="6093296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357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543" y="1124744"/>
            <a:ext cx="853244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виртуальной реальности может получить новые эмоции, а это уже неплохая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профилактика стрессов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Имеет свои плюсы виртуальная реальность в образовании, поскольку позволяет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телемосты, видеоконференции;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3-D электронные образовательные ресурсы;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3-D презентационные и информационные материалы;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музеи, лаборатории, планетарии;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визуализировать более сложные объекты, физические явления.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33265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>
            <a:hlinkClick r:id="rId3" action="ppaction://hlinksldjump"/>
          </p:cNvPr>
          <p:cNvSpPr/>
          <p:nvPr/>
        </p:nvSpPr>
        <p:spPr>
          <a:xfrm>
            <a:off x="8540824" y="6245696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57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908720"/>
            <a:ext cx="79928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технологии – это всегда интересно, а особенно для детей. Однако важно помнить про опасность виртуальной реальности, поскольку на первый взгляд безобидные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компьютерные игры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могут настолько затянуть человека в свои сети, что появится зависимость, избавиться от которой будет непросто. Особенно такие погружения могут оказаться небезопасными для подрастающего поколения. Картина, в которой школьник часами сидит за компьютерными играми, должна насторожить родителей. В итоге ребенок не только ухудшит свое физическое, а и психическое здоровье.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7814" y="262389"/>
            <a:ext cx="3420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>
            <a:hlinkClick r:id="rId3" action="ppaction://hlinksldjump"/>
          </p:cNvPr>
          <p:cNvSpPr/>
          <p:nvPr/>
        </p:nvSpPr>
        <p:spPr>
          <a:xfrm>
            <a:off x="8388424" y="6093296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72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43</TotalTime>
  <Words>151</Words>
  <Application>Microsoft Office PowerPoint</Application>
  <PresentationFormat>Экран (4:3)</PresentationFormat>
  <Paragraphs>23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Spring</vt:lpstr>
      <vt:lpstr>Виртуальная реальность </vt:lpstr>
      <vt:lpstr>Оглавление 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реальность </dc:title>
  <dc:creator>Samsung</dc:creator>
  <cp:lastModifiedBy>Samsung</cp:lastModifiedBy>
  <cp:revision>5</cp:revision>
  <dcterms:created xsi:type="dcterms:W3CDTF">2018-01-29T13:52:40Z</dcterms:created>
  <dcterms:modified xsi:type="dcterms:W3CDTF">2018-01-29T14:47:00Z</dcterms:modified>
</cp:coreProperties>
</file>