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Socio</dc:creator>
  <cp:lastModifiedBy>Socio</cp:lastModifiedBy>
  <cp:revision>6</cp:revision>
  <dcterms:created xsi:type="dcterms:W3CDTF">2018-01-11T07:14:15Z</dcterms:created>
  <dcterms:modified xsi:type="dcterms:W3CDTF">2018-01-11T08:12:21Z</dcterms:modified>
</cp:coreProperties>
</file>