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5F45D-4860-44A0-9044-98F697166B27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3F79-2BDC-46A0-A56A-A2A144554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5F45D-4860-44A0-9044-98F697166B27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3F79-2BDC-46A0-A56A-A2A144554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5F45D-4860-44A0-9044-98F697166B27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3F79-2BDC-46A0-A56A-A2A144554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5F45D-4860-44A0-9044-98F697166B27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3F79-2BDC-46A0-A56A-A2A144554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5F45D-4860-44A0-9044-98F697166B27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3F79-2BDC-46A0-A56A-A2A144554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5F45D-4860-44A0-9044-98F697166B27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3F79-2BDC-46A0-A56A-A2A144554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5F45D-4860-44A0-9044-98F697166B27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3F79-2BDC-46A0-A56A-A2A144554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5F45D-4860-44A0-9044-98F697166B27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3F79-2BDC-46A0-A56A-A2A144554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5F45D-4860-44A0-9044-98F697166B27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3F79-2BDC-46A0-A56A-A2A144554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5F45D-4860-44A0-9044-98F697166B27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3F79-2BDC-46A0-A56A-A2A144554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5F45D-4860-44A0-9044-98F697166B27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3F79-2BDC-46A0-A56A-A2A144554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5F45D-4860-44A0-9044-98F697166B27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C3F79-2BDC-46A0-A56A-A2A144554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r>
              <a:rPr lang="ru-RU" dirty="0" smtClean="0"/>
              <a:t>Инструменты для разработки </a:t>
            </a:r>
            <a:r>
              <a:rPr lang="en-US" dirty="0" smtClean="0"/>
              <a:t>Web-</a:t>
            </a:r>
            <a:r>
              <a:rPr lang="ru-RU" dirty="0" smtClean="0"/>
              <a:t>сайтов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Автор </a:t>
            </a:r>
          </a:p>
          <a:p>
            <a:r>
              <a:rPr lang="ru-RU" smtClean="0"/>
              <a:t>Стасева</a:t>
            </a:r>
            <a:r>
              <a:rPr lang="ru-RU" dirty="0" smtClean="0"/>
              <a:t> Маргарита Сергеевна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7200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HTML – </a:t>
            </a:r>
            <a:r>
              <a:rPr lang="ru-RU" dirty="0" smtClean="0"/>
              <a:t>основа любого сайта.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4302" t="2879" r="13865"/>
          <a:stretch>
            <a:fillRect/>
          </a:stretch>
        </p:blipFill>
        <p:spPr bwMode="auto">
          <a:xfrm>
            <a:off x="142999" y="5589240"/>
            <a:ext cx="8893497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Картинки по запросу теги htm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340768"/>
            <a:ext cx="7777796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798" y="1268760"/>
            <a:ext cx="892520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r>
              <a:rPr lang="en-US" b="1" dirty="0"/>
              <a:t>A</a:t>
            </a:r>
            <a:r>
              <a:rPr lang="en-US" b="1" dirty="0" smtClean="0"/>
              <a:t>dobe </a:t>
            </a:r>
            <a:r>
              <a:rPr lang="en-US" b="1" dirty="0" err="1" smtClean="0"/>
              <a:t>dreamweaver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Картинки по запросу adobe dreamweaver интерфей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3645"/>
            <a:ext cx="7920880" cy="5374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rmAutofit fontScale="90000"/>
          </a:bodyPr>
          <a:lstStyle/>
          <a:p>
            <a:r>
              <a:rPr lang="en-US" b="1" dirty="0" smtClean="0"/>
              <a:t>Microsoft Office SharePoint Designer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60" name="Picture 4" descr="Картинки по запросу sharepoint офис designer 2007 интерфей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390649"/>
            <a:ext cx="7620000" cy="5467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r>
              <a:rPr lang="en-US" dirty="0" smtClean="0"/>
              <a:t>Web Page Maker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Картинки по запросу WebPageMaker интерфей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04864"/>
            <a:ext cx="7750383" cy="37356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r>
              <a:rPr lang="en-US" b="1" dirty="0" err="1" smtClean="0"/>
              <a:t>KompoZer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77788"/>
            <a:ext cx="9144000" cy="528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25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Инструменты для разработки Web-сайтов</vt:lpstr>
      <vt:lpstr>Слайд 2</vt:lpstr>
      <vt:lpstr>Слайд 3</vt:lpstr>
      <vt:lpstr>Adobe dreamweaver</vt:lpstr>
      <vt:lpstr>Microsoft Office SharePoint Designer</vt:lpstr>
      <vt:lpstr>Web Page Maker</vt:lpstr>
      <vt:lpstr>KompoZer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Инструменты для разработки Web-сайтов</dc:title>
  <dc:creator>Маргарита</dc:creator>
  <cp:lastModifiedBy>Маргарита</cp:lastModifiedBy>
  <cp:revision>5</cp:revision>
  <dcterms:created xsi:type="dcterms:W3CDTF">2017-01-30T16:22:54Z</dcterms:created>
  <dcterms:modified xsi:type="dcterms:W3CDTF">2017-02-06T17:03:16Z</dcterms:modified>
</cp:coreProperties>
</file>