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74" r:id="rId3"/>
    <p:sldId id="386" r:id="rId4"/>
    <p:sldId id="376" r:id="rId5"/>
    <p:sldId id="329" r:id="rId6"/>
    <p:sldId id="373" r:id="rId7"/>
    <p:sldId id="375" r:id="rId8"/>
    <p:sldId id="377" r:id="rId9"/>
    <p:sldId id="395" r:id="rId10"/>
    <p:sldId id="372" r:id="rId11"/>
    <p:sldId id="382" r:id="rId12"/>
    <p:sldId id="371" r:id="rId13"/>
    <p:sldId id="396" r:id="rId14"/>
    <p:sldId id="378" r:id="rId15"/>
    <p:sldId id="383" r:id="rId16"/>
    <p:sldId id="379" r:id="rId17"/>
    <p:sldId id="380" r:id="rId18"/>
    <p:sldId id="387" r:id="rId19"/>
    <p:sldId id="389" r:id="rId20"/>
    <p:sldId id="392" r:id="rId21"/>
    <p:sldId id="391" r:id="rId22"/>
    <p:sldId id="390" r:id="rId23"/>
    <p:sldId id="393" r:id="rId24"/>
    <p:sldId id="3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24E62A-1981-4F27-ABEE-9C4ACC53E033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BEB36B-FDD5-4E50-9674-14AD587D3A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talianakonechnaja.com/dvizhenie-vo-vremya-dozhdya-i-snegopad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gif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3006" y="882005"/>
            <a:ext cx="69847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851227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Интеллектуальная игра по ПДД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«АВ</a:t>
            </a:r>
            <a:r>
              <a:rPr lang="ru-RU" sz="80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ТО</a:t>
            </a:r>
            <a:r>
              <a:rPr lang="ru-RU" sz="8000" b="1" dirty="0" smtClean="0">
                <a:solidFill>
                  <a:srgbClr val="00CC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РИ</a:t>
            </a:r>
            <a:r>
              <a:rPr 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НГ»</a:t>
            </a:r>
            <a:endParaRPr lang="ru-RU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4695"/>
            <a:ext cx="3491881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3861048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Comic Sans MS" panose="030F0702030302020204" pitchFamily="66" charset="0"/>
              </a:rPr>
              <a:t>составила:</a:t>
            </a:r>
            <a:endParaRPr lang="ru-RU" sz="2400" dirty="0">
              <a:latin typeface="Comic Sans MS" panose="030F0702030302020204" pitchFamily="66" charset="0"/>
            </a:endParaRPr>
          </a:p>
          <a:p>
            <a:pPr algn="r"/>
            <a:r>
              <a:rPr lang="ru-RU" sz="2400" dirty="0">
                <a:latin typeface="Comic Sans MS" panose="030F0702030302020204" pitchFamily="66" charset="0"/>
              </a:rPr>
              <a:t>п</a:t>
            </a:r>
            <a:r>
              <a:rPr lang="ru-RU" sz="2400" dirty="0" smtClean="0">
                <a:latin typeface="Comic Sans MS" panose="030F0702030302020204" pitchFamily="66" charset="0"/>
              </a:rPr>
              <a:t>едагог дополнительного образования</a:t>
            </a:r>
          </a:p>
          <a:p>
            <a:pPr algn="r"/>
            <a:r>
              <a:rPr lang="ru-RU" sz="2400" dirty="0" smtClean="0">
                <a:latin typeface="Comic Sans MS" panose="030F0702030302020204" pitchFamily="66" charset="0"/>
              </a:rPr>
              <a:t>МБОУ СОШ №196</a:t>
            </a:r>
          </a:p>
          <a:p>
            <a:pPr algn="r"/>
            <a:r>
              <a:rPr lang="ru-RU" sz="2400" dirty="0" smtClean="0">
                <a:latin typeface="Comic Sans MS" panose="030F0702030302020204" pitchFamily="66" charset="0"/>
              </a:rPr>
              <a:t>Санникова </a:t>
            </a:r>
            <a:r>
              <a:rPr lang="ru-RU" sz="2400" dirty="0">
                <a:latin typeface="Comic Sans MS" panose="030F0702030302020204" pitchFamily="66" charset="0"/>
              </a:rPr>
              <a:t>Екатерина Васильевна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05378"/>
            <a:ext cx="4966786" cy="36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7" y="764705"/>
            <a:ext cx="2562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372446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1.Верно ли, что этот знак означает:</a:t>
            </a:r>
          </a:p>
          <a:p>
            <a:r>
              <a:rPr lang="ru-RU" sz="2800" b="1" dirty="0" smtClean="0"/>
              <a:t> неровная дорога?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 Нет)</a:t>
            </a:r>
          </a:p>
          <a:p>
            <a:r>
              <a:rPr lang="ru-RU" sz="2800" b="1" dirty="0" smtClean="0"/>
              <a:t>2. </a:t>
            </a:r>
            <a:r>
              <a:rPr lang="ru-RU" sz="2800" b="1" dirty="0"/>
              <a:t>Верно </a:t>
            </a:r>
            <a:r>
              <a:rPr lang="ru-RU" sz="2800" b="1" dirty="0" smtClean="0"/>
              <a:t>ли </a:t>
            </a:r>
            <a:r>
              <a:rPr lang="ru-RU" sz="2800" b="1" dirty="0"/>
              <a:t>утверждение: идя по тротуару нужно придерживаться левой стороны</a:t>
            </a:r>
            <a:r>
              <a:rPr lang="ru-RU" sz="2800" b="1" dirty="0" smtClean="0"/>
              <a:t>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(Нет)</a:t>
            </a:r>
          </a:p>
          <a:p>
            <a:r>
              <a:rPr lang="ru-RU" sz="2800" b="1" dirty="0" smtClean="0"/>
              <a:t>3. Верно ли, что этот знак означает: машина движущая первой навстречу, должна проехать первой?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(Да)</a:t>
            </a:r>
          </a:p>
        </p:txBody>
      </p:sp>
      <p:pic>
        <p:nvPicPr>
          <p:cNvPr id="5123" name="Picture 3" descr="\\DC1\USR$\ESannikova\Desktop\1.12.2_Russian_road_sig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77" y="489819"/>
            <a:ext cx="1340516" cy="10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1333370" cy="122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5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8424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</a:t>
            </a:r>
            <a:r>
              <a:rPr lang="ru-RU" sz="2800" b="1" dirty="0"/>
              <a:t>. Верно ли, что недалеко находится </a:t>
            </a:r>
            <a:endParaRPr lang="ru-RU" sz="2800" b="1" dirty="0" smtClean="0"/>
          </a:p>
          <a:p>
            <a:r>
              <a:rPr lang="ru-RU" sz="2800" b="1" dirty="0" smtClean="0"/>
              <a:t>больница?</a:t>
            </a:r>
            <a:endParaRPr lang="ru-RU" sz="2800" b="1" dirty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</a:t>
            </a:r>
            <a:r>
              <a:rPr lang="ru-RU" sz="2800" b="1" dirty="0">
                <a:solidFill>
                  <a:srgbClr val="FF0000"/>
                </a:solidFill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ет)</a:t>
            </a:r>
          </a:p>
          <a:p>
            <a:r>
              <a:rPr lang="ru-RU" sz="2800" b="1" dirty="0" smtClean="0"/>
              <a:t>5. </a:t>
            </a:r>
            <a:r>
              <a:rPr lang="ru-RU" sz="2800" b="1" dirty="0"/>
              <a:t>Верно ли утверждение: «шофёр» в переводе с французского означает «истопник» </a:t>
            </a:r>
            <a:r>
              <a:rPr lang="ru-RU" sz="2800" b="1" dirty="0" smtClean="0"/>
              <a:t>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(Нет)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/>
              <a:t>6. </a:t>
            </a:r>
            <a:r>
              <a:rPr lang="ru-RU" sz="2800" b="1" dirty="0"/>
              <a:t>Верно ли утверждение: этот знак показывает место </a:t>
            </a:r>
            <a:r>
              <a:rPr lang="ru-RU" sz="2800" b="1" dirty="0" smtClean="0"/>
              <a:t>перехода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через дорогу</a:t>
            </a:r>
            <a:r>
              <a:rPr lang="ru-RU" sz="2800" dirty="0" smtClean="0"/>
              <a:t>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(Нет)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6146" name="Picture 2" descr="\\DC1\USR$\ESannikova\Desktop\10911_html_m162d3f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82" y="702884"/>
            <a:ext cx="1076318" cy="15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DC1\USR$\ESannikova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28" y="3218283"/>
            <a:ext cx="1726728" cy="14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5250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7. </a:t>
            </a:r>
            <a:r>
              <a:rPr lang="ru-RU" sz="2800" b="1" dirty="0"/>
              <a:t>Верно ли, что этот знак не запрещает движение пешеходов</a:t>
            </a:r>
            <a:r>
              <a:rPr lang="ru-RU" sz="2800" b="1" dirty="0" smtClean="0"/>
              <a:t>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(Да)</a:t>
            </a:r>
          </a:p>
          <a:p>
            <a:endParaRPr lang="ru-RU" sz="2800" b="1" dirty="0"/>
          </a:p>
          <a:p>
            <a:r>
              <a:rPr lang="ru-RU" sz="2800" b="1" dirty="0" smtClean="0"/>
              <a:t>8. </a:t>
            </a:r>
            <a:r>
              <a:rPr lang="ru-RU" sz="2800" b="1" dirty="0"/>
              <a:t>Верно </a:t>
            </a:r>
            <a:r>
              <a:rPr lang="ru-RU" sz="2800" b="1" dirty="0" smtClean="0"/>
              <a:t>ли, </a:t>
            </a:r>
            <a:r>
              <a:rPr lang="ru-RU" sz="2800" b="1" dirty="0"/>
              <a:t>что этот знак означает: рядом есть детские учреждения(школа, детский сад</a:t>
            </a:r>
            <a:r>
              <a:rPr lang="ru-RU" sz="2800" b="1" dirty="0" smtClean="0"/>
              <a:t>)?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(Да)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7170" name="Picture 2" descr="\\DC1\USR$\ESannikova\Desktop\ui-54780b16c19a31.9315985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52" y="1124744"/>
            <a:ext cx="1033895" cy="12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16" y="3477808"/>
            <a:ext cx="1554463" cy="13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5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5250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/>
              <a:t>9</a:t>
            </a:r>
            <a:r>
              <a:rPr lang="ru-RU" sz="2800" b="1" dirty="0" smtClean="0"/>
              <a:t>. </a:t>
            </a:r>
            <a:r>
              <a:rPr lang="ru-RU" sz="2800" b="1" dirty="0"/>
              <a:t>Верно ли утверждение: на переднем сиденье автомобиля разрешено ездить с 10-ти лет</a:t>
            </a:r>
            <a:r>
              <a:rPr lang="ru-RU" sz="2800" b="1" dirty="0" smtClean="0"/>
              <a:t>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(Нет)</a:t>
            </a:r>
          </a:p>
          <a:p>
            <a:endParaRPr lang="ru-RU" sz="2800" b="1" dirty="0"/>
          </a:p>
          <a:p>
            <a:r>
              <a:rPr lang="ru-RU" sz="2800" b="1" dirty="0" smtClean="0"/>
              <a:t>10. </a:t>
            </a:r>
            <a:r>
              <a:rPr lang="ru-RU" sz="2800" b="1" dirty="0"/>
              <a:t>Верно </a:t>
            </a:r>
            <a:r>
              <a:rPr lang="ru-RU" sz="2800" b="1" dirty="0" smtClean="0"/>
              <a:t>ли утверждение: в России левостороннее движение?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(Нет)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764704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№2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518" y="1925622"/>
            <a:ext cx="8640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«ПОДБЕРИ ПРАВИЛЬНЫЙ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ОТВЕТ»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5757"/>
            <a:ext cx="2907026" cy="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84872"/>
              </p:ext>
            </p:extLst>
          </p:nvPr>
        </p:nvGraphicFramePr>
        <p:xfrm>
          <a:off x="1147189" y="84531"/>
          <a:ext cx="6743387" cy="6267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870"/>
                <a:gridCol w="4570517"/>
              </a:tblGrid>
              <a:tr h="52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1.ДОРОЖНО-ТРАНСПОРТНОЕ ПРОИСШЕСТВИЕ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 видимость дороги менее 300 м в условиях тумана, </a:t>
                      </a:r>
                      <a:r>
                        <a:rPr lang="ru-RU" sz="900" u="sng">
                          <a:effectLst/>
                          <a:hlinkClick r:id="rId3" tooltip="Движение во время дождя и снегопада"/>
                        </a:rPr>
                        <a:t>дождя</a:t>
                      </a:r>
                      <a:r>
                        <a:rPr lang="ru-RU" sz="900">
                          <a:effectLst/>
                        </a:rPr>
                        <a:t>, снегопада и тому подобного, а также в сумерки.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87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2.ЖЕЛЕЗНОДОРОЖНЫЙ ПЕРЕЕЗД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преднамеренное прекращение движения транспортного средства на время до 5 минут, а также на большее, если это необходимо для посадки или высадки пассажиров либо загрузки или разгрузки транспортного средства.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87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3.МАРШРУТНОЕ ТРАНСПОРТНОЕ СРЕДСТВО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причинён иной материальный ущерб.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52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 НЕДОСТАТОЧНАЯ ВИДИМОСТЬ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— пересечение дороги с железнодорожными путями на одном уровне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52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 ОСТАНОВКА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элемент дороги, предназначенный для движения безрельсовых транспортных средств.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87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 ПЕРЕКРЕСТОК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 преднамеренное прекращение движения транспортного средства на время более 5 минут по причинам, не связанным с посадкой или высадкой пассажира либо загрузкой или разгрузкой транспортного средства.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17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 ПРОЕЗЖАЯ ЧАСТЬ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52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 СТОЯНКА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 место пересечения, примыкания или разветвления дорог на одном уровне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17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 ТЕМНОЕ ВРЕМЯ СУТОК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1184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 МЕХАНИЧЕСКОЕ ТРАНСПОРТНОЕ СРЕДСТВО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— транспортное средство общего пользования (автобус, троллейбус, трамвай), предназначенное для перевозки по дорогам людей и движущееся по установленному маршруту с обозначенными местами остановок.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2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207244"/>
            <a:ext cx="49685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Конкурс капитанов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19030"/>
            <a:ext cx="80301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«СОБЕРИ ДОРОЖНЫЙ ЗНАК»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05" y="129212"/>
            <a:ext cx="4001600" cy="135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1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791806"/>
            <a:ext cx="21818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1.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П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редупреждающий знак.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Пешеходный переход.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\\DC1\USR$\ESannikova\Desktop\0007-010-Peshekhodnyj-perekho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2" y="882717"/>
            <a:ext cx="1823136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DC1\USR$\ESannikova\Desktop\image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44" y="1017191"/>
            <a:ext cx="1507672" cy="15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41" y="450891"/>
            <a:ext cx="390418" cy="4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33" y="443359"/>
            <a:ext cx="357563" cy="3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8880" y="2939217"/>
            <a:ext cx="15901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2.Информационно-указательный </a:t>
            </a:r>
            <a:r>
              <a:rPr lang="ru-RU" sz="1400" b="1" dirty="0"/>
              <a:t>знак.</a:t>
            </a:r>
          </a:p>
          <a:p>
            <a:pPr algn="ctr"/>
            <a:r>
              <a:rPr lang="ru-RU" sz="1400" b="1" dirty="0"/>
              <a:t>Пешеходный переход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74" y="1017191"/>
            <a:ext cx="1657611" cy="150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9274" y="2939217"/>
            <a:ext cx="16576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3.Предупреждающий знак. Дети</a:t>
            </a:r>
            <a:endParaRPr lang="ru-RU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79" y="405688"/>
            <a:ext cx="376000" cy="41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85" y="812507"/>
            <a:ext cx="19081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6711267" y="2939217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4.Предписывающий </a:t>
            </a:r>
            <a:r>
              <a:rPr lang="ru-RU" sz="1400" b="1" dirty="0"/>
              <a:t>знак. </a:t>
            </a:r>
            <a:r>
              <a:rPr lang="ru-RU" sz="1400" b="1" dirty="0" smtClean="0"/>
              <a:t>Пешеходная дорожка</a:t>
            </a:r>
            <a:endParaRPr lang="ru-RU" sz="1400" b="1" dirty="0"/>
          </a:p>
        </p:txBody>
      </p:sp>
      <p:sp>
        <p:nvSpPr>
          <p:cNvPr id="7" name="Овал 6"/>
          <p:cNvSpPr/>
          <p:nvPr/>
        </p:nvSpPr>
        <p:spPr>
          <a:xfrm>
            <a:off x="7426414" y="399943"/>
            <a:ext cx="401313" cy="4125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556792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-й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аунд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480122"/>
            <a:ext cx="66988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«ТРЕТИЙ ЛИШНИЙ»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9" y="332656"/>
            <a:ext cx="4140570" cy="140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1488"/>
            <a:ext cx="2448272" cy="101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3" y="1268760"/>
            <a:ext cx="25542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25" y="1339403"/>
            <a:ext cx="2293195" cy="288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81460"/>
            <a:ext cx="2414587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24783"/>
            <a:ext cx="6286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55" y="408055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051374" y="4102698"/>
            <a:ext cx="584373" cy="5875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7270" y="5010289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Ответ: под №1 знак группы особых предписаний, №2,3 – знаки сервиса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332656"/>
            <a:ext cx="571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Какой знак лишний?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2277479"/>
            <a:ext cx="66637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«ПРИВЕТСТВИЕ КОМАНД»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42" y="548680"/>
            <a:ext cx="4069711" cy="13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8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50" y="116632"/>
            <a:ext cx="321945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3" y="1628800"/>
            <a:ext cx="2517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38" y="1655787"/>
            <a:ext cx="26273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00" y="1628800"/>
            <a:ext cx="25971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8" y="397725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45" y="4031133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15" y="4068895"/>
            <a:ext cx="6159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5" y="4713758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Ответ: №2 знак приоритета,</a:t>
            </a:r>
          </a:p>
          <a:p>
            <a:pPr algn="ctr"/>
            <a:r>
              <a:rPr lang="ru-RU" sz="2000" b="1" dirty="0" smtClean="0"/>
              <a:t> №1,3  знаки группы предупреждающей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5026" y="334850"/>
            <a:ext cx="5359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Какой знак лишний?</a:t>
            </a:r>
          </a:p>
        </p:txBody>
      </p:sp>
    </p:spTree>
    <p:extLst>
      <p:ext uri="{BB962C8B-B14F-4D97-AF65-F5344CB8AC3E}">
        <p14:creationId xmlns:p14="http://schemas.microsoft.com/office/powerpoint/2010/main" val="23605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088232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1423"/>
            <a:ext cx="1656184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63" y="1450788"/>
            <a:ext cx="21161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24783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64190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81" y="4024783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06" y="228713"/>
            <a:ext cx="321945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74681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Ответ: № 2 знак сервиса,</a:t>
            </a:r>
          </a:p>
          <a:p>
            <a:pPr algn="ctr"/>
            <a:r>
              <a:rPr lang="ru-RU" sz="2000" b="1" dirty="0" smtClean="0"/>
              <a:t> №1,3 знаки особых предписаний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87"/>
            <a:ext cx="639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Какой знак лишний?</a:t>
            </a:r>
          </a:p>
        </p:txBody>
      </p:sp>
    </p:spTree>
    <p:extLst>
      <p:ext uri="{BB962C8B-B14F-4D97-AF65-F5344CB8AC3E}">
        <p14:creationId xmlns:p14="http://schemas.microsoft.com/office/powerpoint/2010/main" val="10616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545476"/>
            <a:ext cx="2016225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36" y="1545476"/>
            <a:ext cx="217011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25" y="1631200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87" y="3978906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42" y="4031133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12" y="4031133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37" y="188640"/>
            <a:ext cx="32194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2400" y="4941168"/>
            <a:ext cx="4363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Ответ: № 3 знак особых предписаний, №1,2 знаки приоритета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Какой знак лишний?</a:t>
            </a:r>
          </a:p>
        </p:txBody>
      </p:sp>
    </p:spTree>
    <p:extLst>
      <p:ext uri="{BB962C8B-B14F-4D97-AF65-F5344CB8AC3E}">
        <p14:creationId xmlns:p14="http://schemas.microsoft.com/office/powerpoint/2010/main" val="22668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1" y="1412776"/>
            <a:ext cx="2511310" cy="243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494781"/>
            <a:ext cx="1889018" cy="250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87" y="2750326"/>
            <a:ext cx="20431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49" y="1412776"/>
            <a:ext cx="2349517" cy="243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75" y="188640"/>
            <a:ext cx="32194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37149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72" y="4143498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01" y="4143498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2420888"/>
            <a:ext cx="1730284" cy="4567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65053" y="4919662"/>
            <a:ext cx="4839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Ответ:№ 2, такой знак есть в ПДД «Автомагистраль», № 1, 3 – таких знаков нет.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451685"/>
            <a:ext cx="5421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Какой знак лишний?</a:t>
            </a:r>
          </a:p>
        </p:txBody>
      </p:sp>
    </p:spTree>
    <p:extLst>
      <p:ext uri="{BB962C8B-B14F-4D97-AF65-F5344CB8AC3E}">
        <p14:creationId xmlns:p14="http://schemas.microsoft.com/office/powerpoint/2010/main" val="18567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360"/>
            <a:ext cx="9144000" cy="339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44824"/>
            <a:ext cx="87484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600" b="1" dirty="0" smtClean="0">
                <a:solidFill>
                  <a:srgbClr val="F79646">
                    <a:lumMod val="75000"/>
                  </a:srgbClr>
                </a:solidFill>
                <a:latin typeface="Segoe Script" panose="020B0504020000000003" pitchFamily="34" charset="0"/>
              </a:rPr>
              <a:t>МОЛОДЦЫ!</a:t>
            </a:r>
            <a:endParaRPr lang="ru-RU" sz="8600" b="1" dirty="0">
              <a:solidFill>
                <a:srgbClr val="F79646">
                  <a:lumMod val="75000"/>
                </a:srgb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285724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Спасибо за игру!</a:t>
            </a:r>
            <a:endParaRPr lang="ru-RU" sz="40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60648"/>
            <a:ext cx="4777129" cy="161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0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556792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1-й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аунд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2708919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«ДОРОЖНЫЕ      ЗНАКИ»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09" y="260648"/>
            <a:ext cx="382617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491208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98" y="1790508"/>
            <a:ext cx="160655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40" y="1707958"/>
            <a:ext cx="18478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662" y="3356992"/>
            <a:ext cx="80790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Какой из этих знаков обозначает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 место, где можно переходить дорогу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ru-RU" sz="3200" b="1" dirty="0" smtClean="0"/>
              <a:t>Ответ:1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3" y="1589968"/>
            <a:ext cx="622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36" y="159872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7" y="290715"/>
            <a:ext cx="3824629" cy="129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03" y="418908"/>
            <a:ext cx="12620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80" y="1586337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60" y="1521106"/>
            <a:ext cx="19081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382042" cy="21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340767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Какой </a:t>
            </a:r>
            <a:r>
              <a:rPr lang="ru-RU" sz="3200" b="1" dirty="0">
                <a:solidFill>
                  <a:srgbClr val="0070C0"/>
                </a:solidFill>
              </a:rPr>
              <a:t>знак запрещает движение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 на велосипеде?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4285"/>
            <a:ext cx="3384376" cy="114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68" y="194285"/>
            <a:ext cx="12620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8102" y="5157192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Ответ: 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87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5397"/>
            <a:ext cx="7920880" cy="241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412776"/>
            <a:ext cx="7833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Какой </a:t>
            </a:r>
            <a:r>
              <a:rPr lang="ru-RU" sz="3200" b="1" dirty="0">
                <a:solidFill>
                  <a:srgbClr val="0070C0"/>
                </a:solidFill>
              </a:rPr>
              <a:t>знак запрещает движение пешеходов?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60" y="188640"/>
            <a:ext cx="361360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68" y="188640"/>
            <a:ext cx="12620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5157192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Ответ: 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38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" y="4741864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31546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1" y="1628800"/>
            <a:ext cx="7247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Каким знаком обозначают «Пешеходную дорожку»?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640601"/>
            <a:ext cx="6900661" cy="25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40" y="249345"/>
            <a:ext cx="3988874" cy="13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48" y="422300"/>
            <a:ext cx="12620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2261" y="5158352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</a:t>
            </a:r>
            <a:r>
              <a:rPr lang="ru-RU" sz="2800" b="1" dirty="0" smtClean="0"/>
              <a:t>: №4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149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739028" cy="126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8102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smtClean="0">
                <a:solidFill>
                  <a:srgbClr val="0070C0"/>
                </a:solidFill>
              </a:rPr>
              <a:t>Какими цифрами </a:t>
            </a:r>
            <a:r>
              <a:rPr lang="ru-RU" altLang="ru-RU" sz="3200" b="1" dirty="0">
                <a:solidFill>
                  <a:srgbClr val="0070C0"/>
                </a:solidFill>
              </a:rPr>
              <a:t>обозначены знаки, запрещающие движение на велосипедах?</a:t>
            </a:r>
          </a:p>
          <a:p>
            <a:pPr algn="ctr"/>
            <a:r>
              <a:rPr lang="ru-RU" altLang="ru-RU" sz="3200" b="1" dirty="0">
                <a:solidFill>
                  <a:srgbClr val="0070C0"/>
                </a:solidFill>
              </a:rPr>
              <a:t>      </a:t>
            </a:r>
            <a:r>
              <a:rPr lang="ru-RU" altLang="ru-RU" sz="3200" b="1" dirty="0" smtClean="0">
                <a:solidFill>
                  <a:srgbClr val="0070C0"/>
                </a:solidFill>
              </a:rPr>
              <a:t>1                   </a:t>
            </a:r>
            <a:r>
              <a:rPr lang="ru-RU" altLang="ru-RU" sz="3200" b="1" dirty="0">
                <a:solidFill>
                  <a:srgbClr val="0070C0"/>
                </a:solidFill>
              </a:rPr>
              <a:t>2                     3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87" y="3263887"/>
            <a:ext cx="11461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30863"/>
            <a:ext cx="1762125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73246"/>
            <a:ext cx="1802292" cy="171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92" y="188705"/>
            <a:ext cx="12620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4936" y="5157192"/>
            <a:ext cx="185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1, 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75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1771" y="227747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35" y="2064122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  <a:p>
            <a:pPr lvl="0"/>
            <a:r>
              <a:rPr lang="ru-RU" sz="7200" b="1" dirty="0" smtClean="0">
                <a:solidFill>
                  <a:srgbClr val="C00000"/>
                </a:solidFill>
                <a:latin typeface="Times New Roman"/>
              </a:rPr>
              <a:t>  </a:t>
            </a:r>
            <a:endParaRPr lang="ru-RU" sz="7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" y="4578350"/>
            <a:ext cx="914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764704"/>
            <a:ext cx="5112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-й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аунд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адание №1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7" y="2877643"/>
            <a:ext cx="7650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«ВЕРНО ЛИ, ЧТО…»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21945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679</Words>
  <Application>Microsoft Office PowerPoint</Application>
  <PresentationFormat>Экран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экологический журнал  «В царстве цветов»</dc:title>
  <dc:creator>LEX-PEX.NET</dc:creator>
  <cp:lastModifiedBy>Екатерина Васильевна</cp:lastModifiedBy>
  <cp:revision>254</cp:revision>
  <dcterms:created xsi:type="dcterms:W3CDTF">2015-07-10T16:43:53Z</dcterms:created>
  <dcterms:modified xsi:type="dcterms:W3CDTF">2017-02-06T05:59:42Z</dcterms:modified>
</cp:coreProperties>
</file>