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8" r:id="rId2"/>
    <p:sldId id="264" r:id="rId3"/>
    <p:sldId id="281" r:id="rId4"/>
    <p:sldId id="259" r:id="rId5"/>
    <p:sldId id="267" r:id="rId6"/>
    <p:sldId id="265" r:id="rId7"/>
    <p:sldId id="260" r:id="rId8"/>
    <p:sldId id="280" r:id="rId9"/>
    <p:sldId id="274" r:id="rId10"/>
    <p:sldId id="273" r:id="rId11"/>
    <p:sldId id="279" r:id="rId12"/>
    <p:sldId id="268" r:id="rId13"/>
    <p:sldId id="283" r:id="rId14"/>
    <p:sldId id="284" r:id="rId15"/>
    <p:sldId id="285" r:id="rId16"/>
    <p:sldId id="286" r:id="rId17"/>
    <p:sldId id="287" r:id="rId18"/>
    <p:sldId id="275" r:id="rId19"/>
    <p:sldId id="278" r:id="rId20"/>
    <p:sldId id="276" r:id="rId21"/>
  </p:sldIdLst>
  <p:sldSz cx="9144000" cy="5143500" type="screen16x9"/>
  <p:notesSz cx="6858000" cy="9144000"/>
  <p:defaultTextStyle>
    <a:defPPr>
      <a:defRPr lang="ru-RU"/>
    </a:defPPr>
    <a:lvl1pPr marL="0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6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2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8" algn="l" defTabSz="9143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5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F0495-DCA5-4D15-AA8D-FBBC9E749488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9FA43-B052-485F-9074-B312AB46A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87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6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2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8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9FA43-B052-485F-9074-B312AB46A9A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163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41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47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64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6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95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94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7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2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2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63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52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27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g-fotki.yandex.ru/get/6/alekhandromendosa.3/0_5dcb_b497bbfd_X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g-fotki.yandex.ru/get/6/alekhandromendosa.3/0_5dcb_b497bbfd_X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3197" y="843558"/>
            <a:ext cx="5724630" cy="1569654"/>
          </a:xfrm>
          <a:prstGeom prst="rect">
            <a:avLst/>
          </a:prstGeom>
        </p:spPr>
        <p:txBody>
          <a:bodyPr wrap="none" lIns="91433" tIns="45717" rIns="91433" bIns="45717">
            <a:spAutoFit/>
          </a:bodyPr>
          <a:lstStyle/>
          <a:p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«Это наша с тобой </a:t>
            </a:r>
          </a:p>
          <a:p>
            <a:pPr algn="ctr"/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история…»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267495"/>
            <a:ext cx="4752528" cy="461659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Интеллектуальная игра</a:t>
            </a:r>
          </a:p>
        </p:txBody>
      </p:sp>
      <p:pic>
        <p:nvPicPr>
          <p:cNvPr id="4" name="Picture 2" descr="http://gosobzor.ru/wp-content/uploads/2017/10/100-letie-revolyucii-1917-go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43758"/>
            <a:ext cx="3744416" cy="234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ytimg.com/vi/edGIW6h3Zp8/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r="81104"/>
          <a:stretch/>
        </p:blipFill>
        <p:spPr bwMode="auto">
          <a:xfrm>
            <a:off x="1" y="-7547"/>
            <a:ext cx="1017431" cy="389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ytimg.com/vi/edGIW6h3Zp8/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1" r="33782" b="67631"/>
          <a:stretch/>
        </p:blipFill>
        <p:spPr bwMode="auto">
          <a:xfrm>
            <a:off x="0" y="3883873"/>
            <a:ext cx="1017431" cy="125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43950" y="2892603"/>
            <a:ext cx="3744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«В истории России было очень много тяжёлых и кровавых событий, но это то, через что мы прошли и что мы обязаны знать».</a:t>
            </a:r>
          </a:p>
        </p:txBody>
      </p:sp>
    </p:spTree>
    <p:extLst>
      <p:ext uri="{BB962C8B-B14F-4D97-AF65-F5344CB8AC3E}">
        <p14:creationId xmlns:p14="http://schemas.microsoft.com/office/powerpoint/2010/main" val="87247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ytimg.com/vi/edGIW6h3Zp8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1" r="33782" b="67631"/>
          <a:stretch/>
        </p:blipFill>
        <p:spPr bwMode="auto">
          <a:xfrm>
            <a:off x="0" y="3883873"/>
            <a:ext cx="1017431" cy="125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ytimg.com/vi/edGIW6h3Zp8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r="81104"/>
          <a:stretch/>
        </p:blipFill>
        <p:spPr bwMode="auto">
          <a:xfrm>
            <a:off x="1" y="-7547"/>
            <a:ext cx="1017431" cy="389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37672" y="771550"/>
            <a:ext cx="7094087" cy="1815876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ru-RU" sz="2800" b="1" dirty="0"/>
              <a:t>Во время Октябрьской революции 25 октября 1917 году проходил </a:t>
            </a:r>
            <a:r>
              <a:rPr lang="en-US" sz="2800" b="1" dirty="0"/>
              <a:t>II</a:t>
            </a:r>
            <a:r>
              <a:rPr lang="ru-RU" sz="2800" b="1" dirty="0"/>
              <a:t> съезд Советов, который принял три декрета. Назовите их.</a:t>
            </a:r>
          </a:p>
        </p:txBody>
      </p:sp>
      <p:pic>
        <p:nvPicPr>
          <p:cNvPr id="9" name="Picture 4" descr="8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8873" y="195487"/>
            <a:ext cx="1091239" cy="648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3363838"/>
            <a:ext cx="3263128" cy="1384988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«Декрет о власти», «Декрет о мире», «Декрет о земле».</a:t>
            </a:r>
          </a:p>
        </p:txBody>
      </p:sp>
      <p:pic>
        <p:nvPicPr>
          <p:cNvPr id="8194" name="Picture 2" descr="http://vault8.pro/wp-content/uploads/2017/05/25-%D0%BE%D0%BA%D1%82%D1%8F%D0%B1%D1%80%D1%8F-%D1%81%D1%8A%D0%B5%D0%B7%D0%B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2211711"/>
            <a:ext cx="4028331" cy="283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71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ytimg.com/vi/edGIW6h3Zp8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1" r="33782" b="67631"/>
          <a:stretch/>
        </p:blipFill>
        <p:spPr bwMode="auto">
          <a:xfrm>
            <a:off x="0" y="3883873"/>
            <a:ext cx="1017431" cy="125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ytimg.com/vi/edGIW6h3Zp8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r="81104"/>
          <a:stretch/>
        </p:blipFill>
        <p:spPr bwMode="auto">
          <a:xfrm>
            <a:off x="1" y="-7547"/>
            <a:ext cx="1017431" cy="389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8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9" y="195487"/>
            <a:ext cx="1091239" cy="64807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91680" y="4371950"/>
            <a:ext cx="6192688" cy="523214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Феликс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Эдмундович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Дзержинский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9897" y="987575"/>
            <a:ext cx="4320480" cy="3046982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ru-RU" sz="2400" dirty="0"/>
              <a:t>Сын мелкопоместного польского дворянина, российский революционер, советский политический деятель, основатель ВЧК. </a:t>
            </a:r>
            <a:r>
              <a:rPr lang="ru-RU" sz="2400" dirty="0" smtClean="0"/>
              <a:t>Организатор «красного террора». В </a:t>
            </a:r>
            <a:r>
              <a:rPr lang="ru-RU" sz="2400" dirty="0"/>
              <a:t>народе получил прозвище «железный Феликс».</a:t>
            </a:r>
          </a:p>
        </p:txBody>
      </p:sp>
      <p:pic>
        <p:nvPicPr>
          <p:cNvPr id="6146" name="Picture 2" descr="http://aura-dione.ru/gallery/images/927922_feliks-dzerzhinski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1695"/>
            <a:ext cx="3036748" cy="416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43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ytimg.com/vi/edGIW6h3Zp8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1" r="33782" b="67631"/>
          <a:stretch/>
        </p:blipFill>
        <p:spPr bwMode="auto">
          <a:xfrm>
            <a:off x="0" y="3883873"/>
            <a:ext cx="1017431" cy="125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ytimg.com/vi/edGIW6h3Zp8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r="81104"/>
          <a:stretch/>
        </p:blipFill>
        <p:spPr bwMode="auto">
          <a:xfrm>
            <a:off x="1" y="-7547"/>
            <a:ext cx="1017431" cy="389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8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8873" y="195487"/>
            <a:ext cx="1091239" cy="64807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03648" y="1245665"/>
            <a:ext cx="7488832" cy="1384988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ru-RU" sz="2800" b="1" dirty="0"/>
              <a:t>Эта аббревиатура –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СНК</a:t>
            </a:r>
            <a:r>
              <a:rPr lang="ru-RU" sz="2800" b="1" dirty="0"/>
              <a:t> – означает название первого советского правительства. Расшифруйте аббревиатуру.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3768" y="3507854"/>
            <a:ext cx="5196224" cy="523214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Совет Народных Комиссаров </a:t>
            </a:r>
          </a:p>
        </p:txBody>
      </p:sp>
    </p:spTree>
    <p:extLst>
      <p:ext uri="{BB962C8B-B14F-4D97-AF65-F5344CB8AC3E}">
        <p14:creationId xmlns:p14="http://schemas.microsoft.com/office/powerpoint/2010/main" val="19872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forum.orkons.ru/uploads/monthly_2018_01/5a6f2809e26fa_--.png.332037714bf73ea50c2cd7a96640ff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1676"/>
            <a:ext cx="3869292" cy="115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8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67494"/>
            <a:ext cx="1091239" cy="6480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31840" y="2067694"/>
            <a:ext cx="5699749" cy="1815876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ru-RU" sz="2800" b="1" dirty="0"/>
              <a:t>Эта аббревиатура –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СНК</a:t>
            </a:r>
            <a:r>
              <a:rPr lang="ru-RU" sz="2800" b="1" dirty="0"/>
              <a:t> – означает название первого советского правительства. Расшифруйте аббревиатуру.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1840" y="4083918"/>
            <a:ext cx="5196224" cy="523214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Совет Народных Комиссаров </a:t>
            </a:r>
          </a:p>
        </p:txBody>
      </p:sp>
      <p:pic>
        <p:nvPicPr>
          <p:cNvPr id="6" name="Picture 5" descr="Картинка 3 из 594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3" y="1239347"/>
            <a:ext cx="2746829" cy="384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07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forum.orkons.ru/uploads/monthly_2018_01/5a6f2809e26fa_--.png.332037714bf73ea50c2cd7a96640ff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147"/>
            <a:ext cx="6101540" cy="181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8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67494"/>
            <a:ext cx="1091239" cy="6480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1245665"/>
            <a:ext cx="7488832" cy="1384988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ru-RU" sz="2800" b="1" dirty="0"/>
              <a:t>Эта аббревиатура –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СНК</a:t>
            </a:r>
            <a:r>
              <a:rPr lang="ru-RU" sz="2800" b="1" dirty="0"/>
              <a:t> – означает название первого советского правительства. Расшифруйте аббревиатуру.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9752" y="2499742"/>
            <a:ext cx="5196224" cy="523214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Совет Народных Комиссаров </a:t>
            </a:r>
          </a:p>
        </p:txBody>
      </p:sp>
    </p:spTree>
    <p:extLst>
      <p:ext uri="{BB962C8B-B14F-4D97-AF65-F5344CB8AC3E}">
        <p14:creationId xmlns:p14="http://schemas.microsoft.com/office/powerpoint/2010/main" val="19517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forum.orkons.ru/uploads/monthly_2018_01/5a6f2809e26fa_--.png.332037714bf73ea50c2cd7a96640ff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147"/>
            <a:ext cx="6101540" cy="181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8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67494"/>
            <a:ext cx="1091239" cy="6480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1245665"/>
            <a:ext cx="7488832" cy="1384988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ru-RU" sz="2800" b="1" dirty="0"/>
              <a:t>Эта аббревиатура –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СНК</a:t>
            </a:r>
            <a:r>
              <a:rPr lang="ru-RU" sz="2800" b="1" dirty="0"/>
              <a:t> – означает название первого советского правительства. Расшифруйте аббревиатуру.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9752" y="2499742"/>
            <a:ext cx="5196224" cy="523214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Совет Народных Комиссаров </a:t>
            </a:r>
          </a:p>
        </p:txBody>
      </p:sp>
    </p:spTree>
    <p:extLst>
      <p:ext uri="{BB962C8B-B14F-4D97-AF65-F5344CB8AC3E}">
        <p14:creationId xmlns:p14="http://schemas.microsoft.com/office/powerpoint/2010/main" val="19517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forum.orkons.ru/uploads/monthly_2018_01/5a6f2809e26fa_--.png.332037714bf73ea50c2cd7a96640ff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147"/>
            <a:ext cx="6101540" cy="181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8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67494"/>
            <a:ext cx="1091239" cy="6480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1245665"/>
            <a:ext cx="7488832" cy="1384988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ru-RU" sz="2800" b="1" dirty="0"/>
              <a:t>Эта аббревиатура –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СНК</a:t>
            </a:r>
            <a:r>
              <a:rPr lang="ru-RU" sz="2800" b="1" dirty="0"/>
              <a:t> – означает название первого советского правительства. Расшифруйте аббревиатуру.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9752" y="2499742"/>
            <a:ext cx="5196224" cy="523214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Совет Народных Комиссаров </a:t>
            </a:r>
          </a:p>
        </p:txBody>
      </p:sp>
    </p:spTree>
    <p:extLst>
      <p:ext uri="{BB962C8B-B14F-4D97-AF65-F5344CB8AC3E}">
        <p14:creationId xmlns:p14="http://schemas.microsoft.com/office/powerpoint/2010/main" val="19517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forum.orkons.ru/uploads/monthly_2018_01/5a6f2809e26fa_--.png.332037714bf73ea50c2cd7a96640ff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147"/>
            <a:ext cx="6101540" cy="181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8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67494"/>
            <a:ext cx="1091239" cy="6480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1245665"/>
            <a:ext cx="7488832" cy="1384988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ru-RU" sz="2800" b="1" dirty="0"/>
              <a:t>Эта аббревиатура –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СНК</a:t>
            </a:r>
            <a:r>
              <a:rPr lang="ru-RU" sz="2800" b="1" dirty="0"/>
              <a:t> – означает название первого советского правительства. Расшифруйте аббревиатуру.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9752" y="2499742"/>
            <a:ext cx="5196224" cy="523214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Совет Народных Комиссаров </a:t>
            </a:r>
          </a:p>
        </p:txBody>
      </p:sp>
    </p:spTree>
    <p:extLst>
      <p:ext uri="{BB962C8B-B14F-4D97-AF65-F5344CB8AC3E}">
        <p14:creationId xmlns:p14="http://schemas.microsoft.com/office/powerpoint/2010/main" val="19517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ytimg.com/vi/edGIW6h3Zp8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1" r="33782" b="67631"/>
          <a:stretch/>
        </p:blipFill>
        <p:spPr bwMode="auto">
          <a:xfrm>
            <a:off x="0" y="3883873"/>
            <a:ext cx="1017431" cy="125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.ytimg.com/vi/edGIW6h3Zp8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r="81104"/>
          <a:stretch/>
        </p:blipFill>
        <p:spPr bwMode="auto">
          <a:xfrm>
            <a:off x="1" y="-7547"/>
            <a:ext cx="1017431" cy="389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5856" y="195484"/>
            <a:ext cx="2592288" cy="461659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3 тур – синквейн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1640" y="771551"/>
            <a:ext cx="7488832" cy="3877979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</a:rPr>
              <a:t>Правила составления </a:t>
            </a:r>
            <a:r>
              <a:rPr lang="ru-RU" sz="2000" b="1" dirty="0" err="1">
                <a:solidFill>
                  <a:srgbClr val="000000"/>
                </a:solidFill>
              </a:rPr>
              <a:t>синквейна</a:t>
            </a:r>
            <a:r>
              <a:rPr lang="ru-RU" sz="2000" b="1" dirty="0" smtClean="0">
                <a:solidFill>
                  <a:srgbClr val="000000"/>
                </a:solidFill>
              </a:rPr>
              <a:t>. </a:t>
            </a:r>
            <a:r>
              <a:rPr lang="ru-RU" sz="2000" dirty="0" smtClean="0">
                <a:solidFill>
                  <a:srgbClr val="000000"/>
                </a:solidFill>
              </a:rPr>
              <a:t>(5 минут)</a:t>
            </a:r>
            <a:endParaRPr lang="ru-RU" sz="2000" dirty="0">
              <a:solidFill>
                <a:srgbClr val="000000"/>
              </a:solidFill>
            </a:endParaRPr>
          </a:p>
          <a:p>
            <a:pPr algn="ctr"/>
            <a:endParaRPr lang="ru-RU" sz="600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строка – одно слово, обычно существительное, отражающее  главную идею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endParaRPr lang="ru-RU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строка – два слова, прилагательные, описывающие основную мысль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endParaRPr lang="ru-RU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строка – три слова, глаголы, описывающие действия в  рамках темы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endParaRPr lang="ru-RU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строка - фраза из нескольких слов, выражающая отношение к теме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endParaRPr lang="ru-RU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строка –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заключение в форме существительного (ассоциация с первым словом).</a:t>
            </a:r>
            <a:endParaRPr lang="ru-RU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6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ytimg.com/vi/edGIW6h3Zp8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1" r="33782" b="67631"/>
          <a:stretch/>
        </p:blipFill>
        <p:spPr bwMode="auto">
          <a:xfrm>
            <a:off x="0" y="3883873"/>
            <a:ext cx="1017431" cy="125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.ytimg.com/vi/edGIW6h3Zp8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r="81104"/>
          <a:stretch/>
        </p:blipFill>
        <p:spPr bwMode="auto">
          <a:xfrm>
            <a:off x="1" y="-7547"/>
            <a:ext cx="1017431" cy="389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18861" y="195486"/>
            <a:ext cx="6517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мировоззрение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религиозное 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научное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вырабатывается, определяет, придает</a:t>
            </a:r>
            <a:br>
              <a:rPr lang="ru-RU" sz="24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система взглядов на объективный мир и место человека</a:t>
            </a:r>
            <a:br>
              <a:rPr lang="ru-RU" sz="24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жизненная 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позиция</a:t>
            </a:r>
            <a:endParaRPr lang="ru-RU" sz="2400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2914377"/>
            <a:ext cx="6517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Революция</a:t>
            </a:r>
          </a:p>
          <a:p>
            <a:r>
              <a:rPr lang="ru-RU" sz="2400" dirty="0" smtClean="0"/>
              <a:t>………….  ………………</a:t>
            </a:r>
          </a:p>
          <a:p>
            <a:r>
              <a:rPr lang="ru-RU" sz="2400" dirty="0" smtClean="0"/>
              <a:t>………….  ………………  ………………</a:t>
            </a:r>
          </a:p>
          <a:p>
            <a:r>
              <a:rPr lang="ru-RU" sz="2400" dirty="0" smtClean="0"/>
              <a:t>…………………………………………………..</a:t>
            </a:r>
          </a:p>
          <a:p>
            <a:r>
              <a:rPr lang="ru-RU" sz="2400" dirty="0" smtClean="0"/>
              <a:t>…………………………………………………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0840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ytimg.com/vi/edGIW6h3Zp8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r="81104"/>
          <a:stretch/>
        </p:blipFill>
        <p:spPr bwMode="auto">
          <a:xfrm>
            <a:off x="1" y="-7547"/>
            <a:ext cx="1017431" cy="389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ytimg.com/vi/edGIW6h3Zp8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1" r="33782" b="67631"/>
          <a:stretch/>
        </p:blipFill>
        <p:spPr bwMode="auto">
          <a:xfrm>
            <a:off x="0" y="3883873"/>
            <a:ext cx="1017431" cy="125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69865" y="0"/>
            <a:ext cx="7539043" cy="2077486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ru-RU" sz="3600" b="1" dirty="0"/>
              <a:t>1 тур – «Великая Октябрьская…»</a:t>
            </a:r>
          </a:p>
          <a:p>
            <a:endParaRPr lang="ru-RU" sz="1100" b="1" dirty="0"/>
          </a:p>
          <a:p>
            <a:r>
              <a:rPr lang="ru-RU" sz="3600" b="1" dirty="0"/>
              <a:t>2 тур – </a:t>
            </a:r>
            <a:r>
              <a:rPr lang="ru-RU" sz="3600" b="1" dirty="0" smtClean="0"/>
              <a:t>«День народного единства»</a:t>
            </a:r>
            <a:endParaRPr lang="ru-RU" sz="3600" b="1" dirty="0"/>
          </a:p>
          <a:p>
            <a:endParaRPr lang="ru-RU" sz="1000" b="1" dirty="0"/>
          </a:p>
          <a:p>
            <a:r>
              <a:rPr lang="ru-RU" sz="3600" b="1" dirty="0"/>
              <a:t>3 тур – синквейн</a:t>
            </a:r>
          </a:p>
        </p:txBody>
      </p:sp>
      <p:pic>
        <p:nvPicPr>
          <p:cNvPr id="8" name="Picture 4" descr="http://novofedorovka-shkola.ru/wp-content/uploads/2017/07/20170727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11710"/>
            <a:ext cx="4461049" cy="278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Картинка 3 из 594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9702"/>
            <a:ext cx="2107584" cy="294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11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ytimg.com/vi/edGIW6h3Zp8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1" r="33782" b="67631"/>
          <a:stretch/>
        </p:blipFill>
        <p:spPr bwMode="auto">
          <a:xfrm>
            <a:off x="0" y="3883873"/>
            <a:ext cx="1017431" cy="125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.ytimg.com/vi/edGIW6h3Zp8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r="81104"/>
          <a:stretch/>
        </p:blipFill>
        <p:spPr bwMode="auto">
          <a:xfrm>
            <a:off x="1" y="-7547"/>
            <a:ext cx="1017431" cy="389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36" y="1225883"/>
            <a:ext cx="5360749" cy="1754320"/>
          </a:xfrm>
          <a:prstGeom prst="rect">
            <a:avLst/>
          </a:prstGeom>
          <a:noFill/>
        </p:spPr>
        <p:txBody>
          <a:bodyPr wrap="none" lIns="91433" tIns="45717" rIns="91433" bIns="45717">
            <a:spAutoFit/>
            <a:scene3d>
              <a:camera prst="isometricOffAxis1Righ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Поздравляем</a:t>
            </a:r>
          </a:p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Победителей!</a:t>
            </a:r>
          </a:p>
        </p:txBody>
      </p:sp>
    </p:spTree>
    <p:extLst>
      <p:ext uri="{BB962C8B-B14F-4D97-AF65-F5344CB8AC3E}">
        <p14:creationId xmlns:p14="http://schemas.microsoft.com/office/powerpoint/2010/main" val="40856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ytimg.com/vi/edGIW6h3Zp8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1" r="33782" b="67631"/>
          <a:stretch/>
        </p:blipFill>
        <p:spPr bwMode="auto">
          <a:xfrm>
            <a:off x="0" y="3883873"/>
            <a:ext cx="1017431" cy="125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ytimg.com/vi/edGIW6h3Zp8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r="81104"/>
          <a:stretch/>
        </p:blipFill>
        <p:spPr bwMode="auto">
          <a:xfrm>
            <a:off x="1" y="-7547"/>
            <a:ext cx="1017431" cy="389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4491" y="984056"/>
            <a:ext cx="6192688" cy="954101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ru-RU" sz="2800" b="1" dirty="0"/>
              <a:t>Какой город считается «колыбелью» Октябрьской революции?</a:t>
            </a:r>
          </a:p>
        </p:txBody>
      </p:sp>
      <p:pic>
        <p:nvPicPr>
          <p:cNvPr id="9" name="Picture 4" descr="8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8873" y="195487"/>
            <a:ext cx="1091239" cy="648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3939903"/>
            <a:ext cx="2520280" cy="954101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Петроград (Ленинград)</a:t>
            </a:r>
          </a:p>
        </p:txBody>
      </p:sp>
      <p:pic>
        <p:nvPicPr>
          <p:cNvPr id="11" name="Picture 2" descr="Stormningen av vinterpalats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09555"/>
            <a:ext cx="4032448" cy="300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171813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«Великая Октябрьская…»</a:t>
            </a:r>
            <a:endParaRPr lang="ru-RU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2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275606"/>
            <a:ext cx="7488832" cy="954101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ru-RU" sz="2800" b="1" dirty="0"/>
              <a:t>Какую роль в Октябрьской революции сыграл крейсер «Аврора»?</a:t>
            </a:r>
          </a:p>
        </p:txBody>
      </p:sp>
      <p:pic>
        <p:nvPicPr>
          <p:cNvPr id="3" name="Picture 4" descr="8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9" y="267495"/>
            <a:ext cx="1091239" cy="648072"/>
          </a:xfrm>
          <a:prstGeom prst="rect">
            <a:avLst/>
          </a:prstGeom>
          <a:noFill/>
        </p:spPr>
      </p:pic>
      <p:pic>
        <p:nvPicPr>
          <p:cNvPr id="4" name="Picture 2" descr="https://i.ytimg.com/vi/edGIW6h3Zp8/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1" r="33782" b="67631"/>
          <a:stretch/>
        </p:blipFill>
        <p:spPr bwMode="auto">
          <a:xfrm>
            <a:off x="0" y="3883873"/>
            <a:ext cx="1017431" cy="125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ytimg.com/vi/edGIW6h3Zp8/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r="81104"/>
          <a:stretch/>
        </p:blipFill>
        <p:spPr bwMode="auto">
          <a:xfrm>
            <a:off x="1" y="-7547"/>
            <a:ext cx="1017431" cy="389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3372731"/>
            <a:ext cx="4032448" cy="1384988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Залп «Авроры» - начало штурма Зимнего дворца</a:t>
            </a:r>
          </a:p>
        </p:txBody>
      </p:sp>
      <p:pic>
        <p:nvPicPr>
          <p:cNvPr id="8" name="Picture 2" descr="http://paranormal-news.ru/_nw/122/3999343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9"/>
          <a:stretch/>
        </p:blipFill>
        <p:spPr bwMode="auto">
          <a:xfrm>
            <a:off x="5148065" y="2321482"/>
            <a:ext cx="3747878" cy="265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51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ytimg.com/vi/edGIW6h3Zp8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1" r="33782" b="67631"/>
          <a:stretch/>
        </p:blipFill>
        <p:spPr bwMode="auto">
          <a:xfrm>
            <a:off x="0" y="3883873"/>
            <a:ext cx="1017431" cy="125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.ytimg.com/vi/edGIW6h3Zp8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r="81104"/>
          <a:stretch/>
        </p:blipFill>
        <p:spPr bwMode="auto">
          <a:xfrm>
            <a:off x="1" y="-7547"/>
            <a:ext cx="1017431" cy="389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203598"/>
            <a:ext cx="7848872" cy="954101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ru-RU" sz="2800" b="1" dirty="0"/>
              <a:t>Какого цвета была символика революционного движения?</a:t>
            </a:r>
          </a:p>
        </p:txBody>
      </p:sp>
      <p:pic>
        <p:nvPicPr>
          <p:cNvPr id="5" name="Picture 4" descr="8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9" y="195487"/>
            <a:ext cx="1091239" cy="6480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3988" y="3527018"/>
            <a:ext cx="2664296" cy="523214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Красный цвет</a:t>
            </a:r>
          </a:p>
        </p:txBody>
      </p:sp>
      <p:pic>
        <p:nvPicPr>
          <p:cNvPr id="7" name="Picture 6" descr="http://burkprf.ru/wp-content/uploads/2017/02/100-%D0%BB%D0%B5%D1%82-%D0%A0%D0%95%D0%92%D0%9E%D0%9B%D0%AE%D0%A6%D0%98%D0%98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83718"/>
            <a:ext cx="4837734" cy="263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00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8872" y="834354"/>
            <a:ext cx="7560840" cy="1815876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ru-RU" sz="2800" b="1" dirty="0"/>
              <a:t>Это здание было построено в </a:t>
            </a:r>
            <a:r>
              <a:rPr lang="en-US" sz="2800" b="1" dirty="0"/>
              <a:t>XIX </a:t>
            </a:r>
            <a:r>
              <a:rPr lang="ru-RU" sz="2800" b="1" dirty="0"/>
              <a:t>веке архитектором Джакомо Кваренги . Во время Октябрьского вооружённого восстания именно там находился революционный штаб.</a:t>
            </a:r>
          </a:p>
        </p:txBody>
      </p:sp>
      <p:pic>
        <p:nvPicPr>
          <p:cNvPr id="3" name="Picture 4" descr="8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8873" y="195487"/>
            <a:ext cx="1091239" cy="648072"/>
          </a:xfrm>
          <a:prstGeom prst="rect">
            <a:avLst/>
          </a:prstGeom>
          <a:noFill/>
        </p:spPr>
      </p:pic>
      <p:pic>
        <p:nvPicPr>
          <p:cNvPr id="4" name="Picture 2" descr="https://i.ytimg.com/vi/edGIW6h3Zp8/maxresdefa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r="81104"/>
          <a:stretch/>
        </p:blipFill>
        <p:spPr bwMode="auto">
          <a:xfrm>
            <a:off x="1" y="-7547"/>
            <a:ext cx="1017431" cy="389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ytimg.com/vi/edGIW6h3Zp8/maxresdefa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1" r="33782" b="67631"/>
          <a:stretch/>
        </p:blipFill>
        <p:spPr bwMode="auto">
          <a:xfrm>
            <a:off x="0" y="3883873"/>
            <a:ext cx="1017431" cy="125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54491" y="4299942"/>
            <a:ext cx="3456384" cy="523214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Смольный институт</a:t>
            </a:r>
          </a:p>
        </p:txBody>
      </p:sp>
      <p:pic>
        <p:nvPicPr>
          <p:cNvPr id="1026" name="Picture 2" descr="https://upload.wikimedia.org/wikipedia/commons/thumb/f/f2/%D0%A1%D0%BC%D0%BE%D0%BB%D1%8C%D0%BD%D1%8B%D0%B9.jpg/1024px-%D0%A1%D0%BC%D0%BE%D0%BB%D1%8C%D0%BD%D1%8B%D0%B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485" y="2558379"/>
            <a:ext cx="3384376" cy="25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35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ytimg.com/vi/edGIW6h3Zp8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1" r="33782" b="67631"/>
          <a:stretch/>
        </p:blipFill>
        <p:spPr bwMode="auto">
          <a:xfrm>
            <a:off x="0" y="3883873"/>
            <a:ext cx="1017431" cy="125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.ytimg.com/vi/edGIW6h3Zp8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r="81104"/>
          <a:stretch/>
        </p:blipFill>
        <p:spPr bwMode="auto">
          <a:xfrm>
            <a:off x="1" y="-7547"/>
            <a:ext cx="1017431" cy="389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925521"/>
            <a:ext cx="7416824" cy="3108537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ru-RU" sz="2800" b="1" dirty="0"/>
              <a:t>Российский революционер, советский политический и государственный деятель, создатель Российской социал-демократической партии (большевиков), один из главных организаторов и руководителей Октябрьской революции 1917 года в России.</a:t>
            </a:r>
          </a:p>
        </p:txBody>
      </p:sp>
      <p:pic>
        <p:nvPicPr>
          <p:cNvPr id="7" name="Picture 4" descr="8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8873" y="195487"/>
            <a:ext cx="1091239" cy="6480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7705" y="4139098"/>
            <a:ext cx="3636404" cy="523214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В.И. Ленин (Ульянов)</a:t>
            </a:r>
          </a:p>
        </p:txBody>
      </p:sp>
      <p:pic>
        <p:nvPicPr>
          <p:cNvPr id="9" name="Picture 4" descr="http://static.diary.ru/userdir/2/7/8/5/27858/545514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45846"/>
            <a:ext cx="2959836" cy="374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83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ytimg.com/vi/edGIW6h3Zp8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1" r="33782" b="67631"/>
          <a:stretch/>
        </p:blipFill>
        <p:spPr bwMode="auto">
          <a:xfrm>
            <a:off x="0" y="3883873"/>
            <a:ext cx="1017431" cy="125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ytimg.com/vi/edGIW6h3Zp8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r="81104"/>
          <a:stretch/>
        </p:blipFill>
        <p:spPr bwMode="auto">
          <a:xfrm>
            <a:off x="1" y="-7547"/>
            <a:ext cx="1017431" cy="389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8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9" y="195487"/>
            <a:ext cx="1091239" cy="6480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36816" y="4371950"/>
            <a:ext cx="5976664" cy="523214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Крупская Надежда Константиновна</a:t>
            </a:r>
          </a:p>
        </p:txBody>
      </p:sp>
      <p:pic>
        <p:nvPicPr>
          <p:cNvPr id="5122" name="Picture 2" descr="Надежда Константиновна Крупская (Ульянова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485313"/>
            <a:ext cx="2997477" cy="370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275607"/>
            <a:ext cx="4680520" cy="2554539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ru-RU" sz="2000" dirty="0"/>
              <a:t>Российская революционерка, советский  государственный партийный, общественный и культурный деятель, организатор и главный идеолог советского образования и коммунистического воспитания молодежи. Доктор педагогических наук. Жена и соратник В.И. Ленина. </a:t>
            </a:r>
          </a:p>
        </p:txBody>
      </p:sp>
    </p:spTree>
    <p:extLst>
      <p:ext uri="{BB962C8B-B14F-4D97-AF65-F5344CB8AC3E}">
        <p14:creationId xmlns:p14="http://schemas.microsoft.com/office/powerpoint/2010/main" val="390504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ytimg.com/vi/edGIW6h3Zp8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1" r="33782" b="67631"/>
          <a:stretch/>
        </p:blipFill>
        <p:spPr bwMode="auto">
          <a:xfrm>
            <a:off x="0" y="3883873"/>
            <a:ext cx="1017431" cy="125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ytimg.com/vi/edGIW6h3Zp8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r="81104"/>
          <a:stretch/>
        </p:blipFill>
        <p:spPr bwMode="auto">
          <a:xfrm>
            <a:off x="1" y="-7547"/>
            <a:ext cx="1017431" cy="389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419622"/>
            <a:ext cx="4320480" cy="1384988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ru-RU" sz="2800" b="1" dirty="0"/>
              <a:t>Какая газета издавалась Петроградским Советом с 28 февраля 1917г.</a:t>
            </a:r>
          </a:p>
        </p:txBody>
      </p:sp>
      <p:pic>
        <p:nvPicPr>
          <p:cNvPr id="9" name="Picture 4" descr="8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8873" y="195487"/>
            <a:ext cx="1091239" cy="648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43808" y="4083918"/>
            <a:ext cx="2314214" cy="523214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«Известия»</a:t>
            </a:r>
          </a:p>
        </p:txBody>
      </p:sp>
      <p:pic>
        <p:nvPicPr>
          <p:cNvPr id="9218" name="Picture 2" descr="https://upload.wikimedia.org/wikipedia/commons/thumb/4/46/Izvestiya_28feb1917.jpg/800px-Izvestiya_28feb19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196356"/>
            <a:ext cx="3494555" cy="45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43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Words>379</Words>
  <Application>Microsoft Office PowerPoint</Application>
  <PresentationFormat>Экран (16:9)</PresentationFormat>
  <Paragraphs>61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ТОЭ</dc:creator>
  <cp:lastModifiedBy>ТОЭ</cp:lastModifiedBy>
  <cp:revision>35</cp:revision>
  <dcterms:created xsi:type="dcterms:W3CDTF">2017-10-20T09:10:20Z</dcterms:created>
  <dcterms:modified xsi:type="dcterms:W3CDTF">2018-10-18T11:39:42Z</dcterms:modified>
</cp:coreProperties>
</file>