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4" r:id="rId6"/>
    <p:sldId id="260" r:id="rId7"/>
    <p:sldId id="261" r:id="rId8"/>
    <p:sldId id="262" r:id="rId9"/>
    <p:sldId id="263" r:id="rId10"/>
    <p:sldId id="264" r:id="rId11"/>
    <p:sldId id="30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6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8" r:id="rId53"/>
    <p:sldId id="310" r:id="rId54"/>
    <p:sldId id="30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hyperlink" Target="http://priroda.inc.ru/igra/glv/zadachi_5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610859"/>
            <a:ext cx="6400800" cy="477693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Что? </a:t>
            </a:r>
          </a:p>
          <a:p>
            <a:r>
              <a:rPr lang="ru-RU" sz="72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Где? </a:t>
            </a:r>
          </a:p>
          <a:p>
            <a:r>
              <a:rPr lang="ru-RU" sz="72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Когда?</a:t>
            </a:r>
            <a:endParaRPr lang="ru-RU" sz="72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ELIZAVETA_\Рабочий стол\семинар\неделя\560666a69df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" y="0"/>
            <a:ext cx="9144000" cy="26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titled-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4538"/>
            <a:ext cx="3416312" cy="463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1839 г. Луи </a:t>
            </a:r>
            <a:r>
              <a:rPr lang="ru-RU" dirty="0" err="1"/>
              <a:t>Дагерр</a:t>
            </a:r>
            <a:r>
              <a:rPr lang="ru-RU" dirty="0"/>
              <a:t> изобрел </a:t>
            </a:r>
            <a:r>
              <a:rPr lang="ru-RU" dirty="0" smtClean="0"/>
              <a:t>фотографию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00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прошлом открытия делались настолько простыми способами, что нельзя не вспомнить о простом и известном каждому приборе, о котором не упомянуто ни в одном научном трактате, ни в одном каталоге и нигде его не купить. Техника – техникой, но прибор, которым располагает каждый ученый, – это...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7631832" y="-568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55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Руки</a:t>
            </a:r>
            <a:r>
              <a:rPr lang="ru-RU" dirty="0"/>
              <a:t>.</a:t>
            </a:r>
          </a:p>
        </p:txBody>
      </p:sp>
      <p:pic>
        <p:nvPicPr>
          <p:cNvPr id="6146" name="Picture 2" descr="http://4.bp.blogspot.com/-0tqiT53Vn0k/VgxlamUfxyI/AAAAAAAArJ0/ScagF3JXwyQ/s1600/how-to-calm-yourself-without-taking-any-pills-technique-that-really-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67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течение многих лет этот город в Казахстане назывался Ленинск, был режимным и строго засекреченным. Хотя эти времена в прошлом, но и сейчас в билете на самолет летящий из Москвы в этот город иногда пишут просто "Аэродром Крайний". А как называется этот город сейчас?  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7631832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95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2-tub-kz.yandex.net/i?id=0b190edd8a9b7e2d27c361ebf9c760d5&amp;n=33&amp;h=190&amp;w=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" y="116632"/>
            <a:ext cx="9123249" cy="64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sz="4300" dirty="0" smtClean="0"/>
              <a:t>У </a:t>
            </a:r>
            <a:r>
              <a:rPr lang="ru-RU" sz="4300" dirty="0"/>
              <a:t>этого крупнейшего математика </a:t>
            </a:r>
            <a:r>
              <a:rPr lang="en-US" sz="4300" dirty="0" smtClean="0"/>
              <a:t>   </a:t>
            </a:r>
          </a:p>
          <a:p>
            <a:pPr marL="0" indent="0" algn="just"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</a:t>
            </a:r>
            <a:r>
              <a:rPr lang="ru-RU" sz="4300" dirty="0" smtClean="0"/>
              <a:t>19 </a:t>
            </a:r>
            <a:r>
              <a:rPr lang="ru-RU" sz="4300" dirty="0"/>
              <a:t>века рано проявились математические способности. Рассказывают, что в трехлетнем возрасте он заметил ошибку в расчетах отца - бухгалтера. В семь лет он пошел в школу. В то время в одной комнате занимались ученики разных классов. И чтобы занять первоклассников учитель предложил им сложить числа от 1 до 100. Не успев объяснить тему 3 классу, учитель услышал правильный ответ. Назовите имя будущего великого математика. </a:t>
            </a: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3275856" y="5373216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1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168" y="54169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немецкий </a:t>
            </a:r>
            <a:r>
              <a:rPr lang="ru-RU" dirty="0"/>
              <a:t>математик 19 века Карл Гаусс - "король" </a:t>
            </a:r>
            <a:r>
              <a:rPr lang="ru-RU" dirty="0" smtClean="0"/>
              <a:t>математики.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im3-tub-kz.yandex.net/i?id=0cda6849f51e093c3d479f02ede457b8&amp;n=33&amp;h=190&amp;w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7272808" cy="44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ulk.destructoid.com/ul/user/3/3282-202910-snootygif-6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05" y="1809130"/>
            <a:ext cx="3957395" cy="50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1" y="3212976"/>
            <a:ext cx="5976664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Из мемуаров можно узнать, что в начале XX века в Англии молодые джентльмены соревновались в клубах в нелегких искусствах шевеления ушами и поднятий бровей. В чем трудность первого, более или менее понятно;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а </a:t>
            </a:r>
            <a:r>
              <a:rPr lang="ru-RU" sz="3600" dirty="0"/>
              <a:t>в чем состояла проблема во втором случае?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7-конечная звезда 3">
            <a:hlinkClick r:id="rId3" action="ppaction://hlinksldjump"/>
          </p:cNvPr>
          <p:cNvSpPr/>
          <p:nvPr/>
        </p:nvSpPr>
        <p:spPr>
          <a:xfrm>
            <a:off x="7189144" y="116632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324" y="2780928"/>
            <a:ext cx="439082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Монокль </a:t>
            </a:r>
            <a:r>
              <a:rPr lang="ru-RU" dirty="0"/>
              <a:t>не должен выпасть из глаза </a:t>
            </a:r>
          </a:p>
        </p:txBody>
      </p:sp>
      <p:pic>
        <p:nvPicPr>
          <p:cNvPr id="10242" name="Picture 2" descr="http://images-cdn.moviepilot.com/images/c_fill,h_500,w_453/t_mp_quality/vshihzfauu9euospgofy/creator-feel-like-a-sir-565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36712"/>
            <a:ext cx="4314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3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/>
              <a:t>Экономное японское правительство призвало всех служащих выходить летом на работу без галстуков и пиджаков. На чём собралось экономить правительство? 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107504" y="2970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pic>
        <p:nvPicPr>
          <p:cNvPr id="11266" name="Picture 2" descr="http://orientstyle.ru/wp-content/uploads/2010/04/katat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2497"/>
            <a:ext cx="4907423" cy="27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210512" y="188640"/>
            <a:ext cx="1512168" cy="12241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7-конечная звезда 4">
            <a:hlinkClick r:id="rId3" action="ppaction://hlinksldjump"/>
          </p:cNvPr>
          <p:cNvSpPr/>
          <p:nvPr/>
        </p:nvSpPr>
        <p:spPr>
          <a:xfrm>
            <a:off x="1924053" y="18864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6" name="7-конечная звезда 5">
            <a:hlinkClick r:id="rId4" action="ppaction://hlinksldjump"/>
          </p:cNvPr>
          <p:cNvSpPr/>
          <p:nvPr/>
        </p:nvSpPr>
        <p:spPr>
          <a:xfrm>
            <a:off x="3502719" y="181531"/>
            <a:ext cx="1512168" cy="12241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7-конечная звезда 6">
            <a:hlinkClick r:id="rId5" action="ppaction://hlinksldjump"/>
          </p:cNvPr>
          <p:cNvSpPr/>
          <p:nvPr/>
        </p:nvSpPr>
        <p:spPr>
          <a:xfrm>
            <a:off x="4997089" y="18864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ru-RU" sz="2400" b="1" dirty="0"/>
          </a:p>
        </p:txBody>
      </p:sp>
      <p:sp>
        <p:nvSpPr>
          <p:cNvPr id="8" name="7-конечная звезда 7">
            <a:hlinkClick r:id="rId6" action="ppaction://hlinksldjump"/>
          </p:cNvPr>
          <p:cNvSpPr/>
          <p:nvPr/>
        </p:nvSpPr>
        <p:spPr>
          <a:xfrm>
            <a:off x="6643621" y="177021"/>
            <a:ext cx="1512168" cy="12241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7-конечная звезда 8">
            <a:hlinkClick r:id="rId7" action="ppaction://hlinksldjump"/>
          </p:cNvPr>
          <p:cNvSpPr/>
          <p:nvPr/>
        </p:nvSpPr>
        <p:spPr>
          <a:xfrm>
            <a:off x="253218" y="162880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0" name="7-конечная звезда 9">
            <a:hlinkClick r:id="rId8" action="ppaction://hlinksldjump"/>
          </p:cNvPr>
          <p:cNvSpPr/>
          <p:nvPr/>
        </p:nvSpPr>
        <p:spPr>
          <a:xfrm>
            <a:off x="1909370" y="1628800"/>
            <a:ext cx="1512168" cy="1224136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7-конечная звезда 10">
            <a:hlinkClick r:id="rId9" action="ppaction://hlinksldjump"/>
          </p:cNvPr>
          <p:cNvSpPr/>
          <p:nvPr/>
        </p:nvSpPr>
        <p:spPr>
          <a:xfrm>
            <a:off x="3436221" y="1628800"/>
            <a:ext cx="1512168" cy="1224136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2" name="7-конечная звезда 11">
            <a:hlinkClick r:id="rId10" action="ppaction://hlinksldjump"/>
          </p:cNvPr>
          <p:cNvSpPr/>
          <p:nvPr/>
        </p:nvSpPr>
        <p:spPr>
          <a:xfrm>
            <a:off x="5121605" y="1632605"/>
            <a:ext cx="1512168" cy="1224136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9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7-конечная звезда 12">
            <a:hlinkClick r:id="rId11" action="ppaction://hlinksldjump"/>
          </p:cNvPr>
          <p:cNvSpPr/>
          <p:nvPr/>
        </p:nvSpPr>
        <p:spPr>
          <a:xfrm>
            <a:off x="6875748" y="162880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" name="7-конечная звезда 13">
            <a:hlinkClick r:id="rId12" action="ppaction://hlinksldjump"/>
          </p:cNvPr>
          <p:cNvSpPr/>
          <p:nvPr/>
        </p:nvSpPr>
        <p:spPr>
          <a:xfrm>
            <a:off x="138610" y="3041676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5" name="7-конечная звезда 14">
            <a:hlinkClick r:id="rId13" action="ppaction://hlinksldjump"/>
          </p:cNvPr>
          <p:cNvSpPr/>
          <p:nvPr/>
        </p:nvSpPr>
        <p:spPr>
          <a:xfrm>
            <a:off x="1625418" y="2856741"/>
            <a:ext cx="1512168" cy="1224136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6" name="7-конечная звезда 15">
            <a:hlinkClick r:id="rId14" action="ppaction://hlinksldjump"/>
          </p:cNvPr>
          <p:cNvSpPr/>
          <p:nvPr/>
        </p:nvSpPr>
        <p:spPr>
          <a:xfrm>
            <a:off x="3123420" y="3041676"/>
            <a:ext cx="1512168" cy="1224136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7" name="7-конечная звезда 16">
            <a:hlinkClick r:id="rId15" action="ppaction://hlinksldjump"/>
          </p:cNvPr>
          <p:cNvSpPr/>
          <p:nvPr/>
        </p:nvSpPr>
        <p:spPr>
          <a:xfrm>
            <a:off x="4649754" y="2872666"/>
            <a:ext cx="1512168" cy="1224136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8" name="7-конечная звезда 17">
            <a:hlinkClick r:id="rId16" action="ppaction://hlinksldjump"/>
          </p:cNvPr>
          <p:cNvSpPr/>
          <p:nvPr/>
        </p:nvSpPr>
        <p:spPr>
          <a:xfrm>
            <a:off x="6188431" y="3107611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9" name="7-конечная звезда 18">
            <a:hlinkClick r:id="rId17" action="ppaction://hlinksldjump"/>
          </p:cNvPr>
          <p:cNvSpPr/>
          <p:nvPr/>
        </p:nvSpPr>
        <p:spPr>
          <a:xfrm>
            <a:off x="7631832" y="2885957"/>
            <a:ext cx="1512168" cy="1224136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/>
              <a:t>6</a:t>
            </a:r>
          </a:p>
        </p:txBody>
      </p:sp>
      <p:sp>
        <p:nvSpPr>
          <p:cNvPr id="20" name="7-конечная звезда 19">
            <a:hlinkClick r:id="rId18" action="ppaction://hlinksldjump"/>
          </p:cNvPr>
          <p:cNvSpPr/>
          <p:nvPr/>
        </p:nvSpPr>
        <p:spPr>
          <a:xfrm>
            <a:off x="201928" y="4265812"/>
            <a:ext cx="1512168" cy="1224136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7-конечная звезда 20">
            <a:hlinkClick r:id="rId19" action="ppaction://hlinksldjump"/>
          </p:cNvPr>
          <p:cNvSpPr/>
          <p:nvPr/>
        </p:nvSpPr>
        <p:spPr>
          <a:xfrm>
            <a:off x="1766088" y="4265812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2" name="7-конечная звезда 21">
            <a:hlinkClick r:id="rId20" action="ppaction://hlinksldjump"/>
          </p:cNvPr>
          <p:cNvSpPr/>
          <p:nvPr/>
        </p:nvSpPr>
        <p:spPr>
          <a:xfrm>
            <a:off x="3531339" y="4265812"/>
            <a:ext cx="1512168" cy="1224136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3" name="7-конечная звезда 22">
            <a:hlinkClick r:id="rId21" action="ppaction://hlinksldjump"/>
          </p:cNvPr>
          <p:cNvSpPr/>
          <p:nvPr/>
        </p:nvSpPr>
        <p:spPr>
          <a:xfrm>
            <a:off x="5261407" y="4265812"/>
            <a:ext cx="1512168" cy="1224136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24" name="7-конечная звезда 23">
            <a:hlinkClick r:id="rId22" action="ppaction://hlinksldjump"/>
          </p:cNvPr>
          <p:cNvSpPr/>
          <p:nvPr/>
        </p:nvSpPr>
        <p:spPr>
          <a:xfrm>
            <a:off x="7176817" y="4265812"/>
            <a:ext cx="1512168" cy="1224136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7-конечная звезда 24">
            <a:hlinkClick r:id="rId23" action="ppaction://hlinksldjump"/>
          </p:cNvPr>
          <p:cNvSpPr/>
          <p:nvPr/>
        </p:nvSpPr>
        <p:spPr>
          <a:xfrm>
            <a:off x="210512" y="5582069"/>
            <a:ext cx="1512168" cy="1224136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</a:t>
            </a:r>
            <a:endParaRPr lang="ru-RU" sz="2400" b="1" dirty="0"/>
          </a:p>
        </p:txBody>
      </p:sp>
      <p:sp>
        <p:nvSpPr>
          <p:cNvPr id="26" name="7-конечная звезда 25">
            <a:hlinkClick r:id="rId24" action="ppaction://hlinksldjump"/>
          </p:cNvPr>
          <p:cNvSpPr/>
          <p:nvPr/>
        </p:nvSpPr>
        <p:spPr>
          <a:xfrm>
            <a:off x="2062557" y="5536589"/>
            <a:ext cx="1512168" cy="1224136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</a:t>
            </a:r>
            <a:endParaRPr lang="ru-RU" sz="2400" b="1" dirty="0"/>
          </a:p>
        </p:txBody>
      </p:sp>
      <p:sp>
        <p:nvSpPr>
          <p:cNvPr id="27" name="7-конечная звезда 26">
            <a:hlinkClick r:id="rId25" action="ppaction://hlinksldjump"/>
          </p:cNvPr>
          <p:cNvSpPr/>
          <p:nvPr/>
        </p:nvSpPr>
        <p:spPr>
          <a:xfrm>
            <a:off x="3749239" y="550438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24</a:t>
            </a:r>
            <a:endParaRPr lang="ru-RU" sz="2400" b="1" dirty="0"/>
          </a:p>
        </p:txBody>
      </p:sp>
      <p:sp>
        <p:nvSpPr>
          <p:cNvPr id="28" name="7-конечная звезда 27">
            <a:hlinkClick r:id="rId26" action="ppaction://hlinksldjump"/>
          </p:cNvPr>
          <p:cNvSpPr/>
          <p:nvPr/>
        </p:nvSpPr>
        <p:spPr>
          <a:xfrm>
            <a:off x="5512038" y="5558971"/>
            <a:ext cx="1512168" cy="1224136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29" name="7-конечная звезда 28">
            <a:hlinkClick r:id="rId27" action="ppaction://hlinksldjump"/>
          </p:cNvPr>
          <p:cNvSpPr/>
          <p:nvPr/>
        </p:nvSpPr>
        <p:spPr>
          <a:xfrm>
            <a:off x="7285200" y="5489948"/>
            <a:ext cx="1512168" cy="1224136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946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электроэнергии, расходуемой на кондиционирование помещений. </a:t>
            </a:r>
          </a:p>
        </p:txBody>
      </p:sp>
      <p:pic>
        <p:nvPicPr>
          <p:cNvPr id="12290" name="Picture 2" descr="http://3dmodeli.net/uploads/posts/2009-05/124248857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90527" cy="43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19352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dirty="0" smtClean="0"/>
              <a:t>       </a:t>
            </a:r>
            <a:r>
              <a:rPr lang="ru-RU" sz="4600" dirty="0" smtClean="0"/>
              <a:t>Игра </a:t>
            </a:r>
            <a:r>
              <a:rPr lang="ru-RU" sz="4600" dirty="0"/>
              <a:t>в карты была одним из любимых развлечений </a:t>
            </a:r>
            <a:r>
              <a:rPr lang="ru-RU" sz="4600" dirty="0" err="1"/>
              <a:t>калифорнийцев</a:t>
            </a:r>
            <a:r>
              <a:rPr lang="ru-RU" sz="4600" dirty="0"/>
              <a:t> во времена "</a:t>
            </a:r>
            <a:r>
              <a:rPr lang="ru-RU" sz="4600" b="1" dirty="0"/>
              <a:t>Золото</a:t>
            </a:r>
            <a:r>
              <a:rPr lang="ru-RU" sz="4600" dirty="0"/>
              <a:t>й лихорадки". Те, кому посчастливилось добыть в горах </a:t>
            </a:r>
            <a:r>
              <a:rPr lang="ru-RU" sz="4600" b="1" dirty="0"/>
              <a:t>золото</a:t>
            </a:r>
            <a:r>
              <a:rPr lang="ru-RU" sz="4600" dirty="0"/>
              <a:t>, часто отправлялись в игорные дома попытать счастья. Историк </a:t>
            </a:r>
            <a:r>
              <a:rPr lang="ru-RU" sz="4600" dirty="0" err="1"/>
              <a:t>Лилиан</a:t>
            </a:r>
            <a:r>
              <a:rPr lang="ru-RU" sz="4600" dirty="0"/>
              <a:t> </a:t>
            </a:r>
            <a:r>
              <a:rPr lang="ru-RU" sz="4600" dirty="0" err="1"/>
              <a:t>Крете</a:t>
            </a:r>
            <a:r>
              <a:rPr lang="ru-RU" sz="4600" dirty="0"/>
              <a:t> пишет, что крупье в этих игорных домах обычно держали в выдвижном ящике стола два предмета. Одним из этих предметов был, как легко догадаться, пистолет. Назовите второй предмет.</a:t>
            </a:r>
          </a:p>
          <a:p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200797" y="5373216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pic>
        <p:nvPicPr>
          <p:cNvPr id="6" name="Picture 2" descr="http://icon-icons.com/icons2/47/PNG/128/box_100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34" y="-164444"/>
            <a:ext cx="1916212" cy="19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Весы.</a:t>
            </a:r>
          </a:p>
          <a:p>
            <a:pPr marL="0" indent="0">
              <a:buNone/>
            </a:pPr>
            <a:r>
              <a:rPr lang="ru-RU" dirty="0" smtClean="0"/>
              <a:t>Весы </a:t>
            </a:r>
            <a:r>
              <a:rPr lang="ru-RU" dirty="0"/>
              <a:t>были нужны для взвешивания </a:t>
            </a:r>
            <a:r>
              <a:rPr lang="ru-RU" b="1" dirty="0"/>
              <a:t>золото</a:t>
            </a:r>
            <a:r>
              <a:rPr lang="ru-RU" dirty="0"/>
              <a:t>го песка.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>Как из 13 спичек сложить метр?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323528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37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Слово необходимо составить из спичек «МЕТР».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" y="3284984"/>
            <a:ext cx="7447803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Фрэнк </a:t>
            </a:r>
            <a:r>
              <a:rPr lang="ru-RU" dirty="0" err="1"/>
              <a:t>Баум</a:t>
            </a:r>
            <a:r>
              <a:rPr lang="ru-RU" dirty="0"/>
              <a:t> в </a:t>
            </a:r>
            <a:r>
              <a:rPr lang="ru-RU" dirty="0" smtClean="0"/>
              <a:t>книге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/>
              <a:t>«Тик-Ток из Страны </a:t>
            </a:r>
            <a:r>
              <a:rPr lang="ru-RU" dirty="0" err="1"/>
              <a:t>Оз</a:t>
            </a:r>
            <a:r>
              <a:rPr lang="ru-RU" dirty="0"/>
              <a:t>» рассказал о </a:t>
            </a:r>
            <a:r>
              <a:rPr lang="ru-RU" dirty="0" smtClean="0"/>
              <a:t>шестерых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/>
              <a:t>феях, живущих во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дворце </a:t>
            </a:r>
            <a:r>
              <a:rPr lang="ru-RU" dirty="0"/>
              <a:t>Королевы света.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Это </a:t>
            </a:r>
            <a:r>
              <a:rPr lang="ru-RU" dirty="0"/>
              <a:t>были феи Солнечного, Лунного, Звездного, Дневного, Огненного света и еще одна, самая юная фея, вполне способная заменить всех остальных. Назовите </a:t>
            </a:r>
            <a:r>
              <a:rPr lang="ru-RU" dirty="0" smtClean="0"/>
              <a:t>ее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0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pic>
        <p:nvPicPr>
          <p:cNvPr id="13314" name="Picture 2" descr="http://www.academickids.com/encyclopedia/images/0/05/L_frank_ba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73" y="2468"/>
            <a:ext cx="2531728" cy="32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420888"/>
            <a:ext cx="5948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фея </a:t>
            </a:r>
            <a:r>
              <a:rPr lang="ru-RU" sz="4000" dirty="0"/>
              <a:t>Электрического света.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9001000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       Сначала </a:t>
            </a:r>
            <a:r>
              <a:rPr lang="ru-RU" dirty="0"/>
              <a:t>шведский изобретатель и промышленник Альфред Нобель предложил присуждать учрежденные им премии за выдающиеся достижения в областях математики, физики, химии, медицины, физиологии, литературы и за деятельность по укреплению мира. Но, просматривая список возможных кандидатов, Нобель заметил </a:t>
            </a:r>
            <a:r>
              <a:rPr lang="ru-RU" dirty="0" err="1"/>
              <a:t>Магнуса</a:t>
            </a:r>
            <a:r>
              <a:rPr lang="ru-RU" dirty="0"/>
              <a:t> </a:t>
            </a:r>
            <a:r>
              <a:rPr lang="ru-RU" dirty="0" err="1"/>
              <a:t>Миттаг-Леффлера</a:t>
            </a:r>
            <a:r>
              <a:rPr lang="ru-RU" dirty="0"/>
              <a:t>, к которому питал глубокую неприязнь. В итоге одна из вышеперечисленных наук навсегда осталась в тени Нобелевских премий. Что это была за наука?</a:t>
            </a:r>
          </a:p>
          <a:p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-180528" y="-27919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57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Математика</a:t>
            </a:r>
            <a:endParaRPr lang="ru-RU" sz="5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отца Мэри пять дочерей. Первую зовут Чача, вторую – </a:t>
            </a:r>
            <a:r>
              <a:rPr lang="ru-RU" dirty="0" err="1"/>
              <a:t>Чече</a:t>
            </a:r>
            <a:r>
              <a:rPr lang="ru-RU" dirty="0"/>
              <a:t>, третью – </a:t>
            </a:r>
            <a:r>
              <a:rPr lang="ru-RU" dirty="0" err="1"/>
              <a:t>Чичи</a:t>
            </a:r>
            <a:r>
              <a:rPr lang="ru-RU" dirty="0"/>
              <a:t>, четвертую – </a:t>
            </a:r>
            <a:r>
              <a:rPr lang="ru-RU" dirty="0" err="1" smtClean="0"/>
              <a:t>Чочо</a:t>
            </a:r>
            <a:r>
              <a:rPr lang="ru-RU" dirty="0"/>
              <a:t>. </a:t>
            </a:r>
            <a:r>
              <a:rPr lang="ru-RU" dirty="0" smtClean="0"/>
              <a:t>Как </a:t>
            </a:r>
            <a:r>
              <a:rPr lang="ru-RU" dirty="0"/>
              <a:t>зовут пятую?     </a:t>
            </a: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0" y="28809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15362" name="Picture 2" descr="http://img02.deviantart.net/2ff0/i/2013/117/2/2/5_girls__request__by_thehairbrusher-d636zf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7257"/>
            <a:ext cx="5256584" cy="32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Пять цветов, белый цвет фона, скомбинированные таким образом, что представляют собой национальные цвета всех без исключения стран. Что это?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1425" y="116632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70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И </a:t>
            </a:r>
            <a:r>
              <a:rPr lang="ru-RU" sz="4000" dirty="0"/>
              <a:t>вовсе не </a:t>
            </a:r>
            <a:r>
              <a:rPr lang="ru-RU" sz="4000" dirty="0" err="1"/>
              <a:t>Чучу</a:t>
            </a:r>
            <a:r>
              <a:rPr lang="ru-RU" sz="4000" dirty="0"/>
              <a:t>. А Мэри, ведь об этом сказано в </a:t>
            </a:r>
            <a:r>
              <a:rPr lang="ru-RU" sz="4000" dirty="0" smtClean="0"/>
              <a:t>условии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8179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одном классе учатся три мальчика: Чернов, Белов и Рыжов. Однажды Чернов сказал Белову: «Забавно, что один из нас – белокурый, другой - брюнет (с черными волосами), а третий – рыжий. Но при этом ни у кого из нас цвет волос не совпадает с фамилией». В ответ Белов заметил: «Но я не рыжий». Каков цвет волос у каждого из учеников?   </a:t>
            </a: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-180528" y="-243408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822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 </a:t>
            </a:r>
            <a:r>
              <a:rPr lang="ru-RU" dirty="0" smtClean="0"/>
              <a:t>Белов </a:t>
            </a:r>
            <a:r>
              <a:rPr lang="ru-RU" dirty="0"/>
              <a:t>– черный, Чернов – рыжий, Рыжов – </a:t>
            </a:r>
            <a:r>
              <a:rPr lang="ru-RU" dirty="0" smtClean="0"/>
              <a:t>белокурый </a:t>
            </a:r>
            <a:r>
              <a:rPr lang="ru-RU" dirty="0"/>
              <a:t> 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644420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Вам</a:t>
            </a:r>
            <a:r>
              <a:rPr lang="ru-RU" sz="3600" dirty="0"/>
              <a:t>, наверное, знакома басня И.А. Крылова «Волк и ягненок». Автор утверждает: «У сильного всегда бессильный виноват: тому в истории мы тьму примеров слышим». Внимание, вопрос: какое число встречается в этих строках, и как оно переводилось у </a:t>
            </a:r>
            <a:r>
              <a:rPr lang="ru-RU" sz="3600" dirty="0" smtClean="0"/>
              <a:t>народов?</a:t>
            </a:r>
            <a:endParaRPr lang="ru-RU" sz="3600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0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/>
              <a:t>6</a:t>
            </a:r>
          </a:p>
        </p:txBody>
      </p:sp>
      <p:pic>
        <p:nvPicPr>
          <p:cNvPr id="16386" name="Picture 2" descr="http://cl.rushkolnik.ru/tw_files2/urls_130/115/d-114689/114689_html_49a4b8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89" y="2060848"/>
            <a:ext cx="2738921" cy="29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Тьма</a:t>
            </a:r>
            <a:r>
              <a:rPr lang="ru-RU" dirty="0"/>
              <a:t>.  Очень много, десять тысяч, сотня </a:t>
            </a:r>
            <a:r>
              <a:rPr lang="ru-RU" dirty="0" smtClean="0"/>
              <a:t>сотен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/>
              <a:t>История </a:t>
            </a:r>
            <a:r>
              <a:rPr lang="ru-RU" sz="3600" smtClean="0"/>
              <a:t>этого </a:t>
            </a:r>
            <a:r>
              <a:rPr lang="ru-RU" sz="3600" dirty="0"/>
              <a:t>изобретения насчитывает тысячи лет. Вряд ли кто-то возьмет на себя смелость назвать имя изобретателя. В древности их называли </a:t>
            </a:r>
            <a:r>
              <a:rPr lang="ru-RU" sz="3600" i="1" dirty="0"/>
              <a:t>клепсидрами</a:t>
            </a:r>
            <a:r>
              <a:rPr lang="ru-RU" sz="3600" dirty="0"/>
              <a:t>. Почти у каждого из вас есть эта замечательная вещь. Эта вещь на протяжении веков постоянно совершенствовалась и претерпевала изменения, уменьшаясь в своих размерах, становясь унифицированной. В разное время в это внесли свою лепту Галилео Галилей, папа римский, инженер Кулибин.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107504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7</a:t>
            </a:r>
            <a:endParaRPr lang="ru-RU" sz="2400" b="1" dirty="0"/>
          </a:p>
        </p:txBody>
      </p:sp>
      <p:pic>
        <p:nvPicPr>
          <p:cNvPr id="5" name="Picture 2" descr="http://icon-icons.com/icons2/47/PNG/128/box_100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2" y="-133492"/>
            <a:ext cx="1491120" cy="14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Часы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im1-tub-kz.yandex.net/i?id=bc48f47302151e0577a424c34dabb258&amp;n=33&amp;h=190&amp;w=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896689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Аквалангист под водой потерял ориентацию. Как он может определить, где верх, а где низ?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0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pic>
        <p:nvPicPr>
          <p:cNvPr id="18434" name="Picture 2" descr="https://im1-tub-kz.yandex.net/i?id=c9c164824117c42f67cf2032bb4b0b92&amp;n=33&amp;h=190&amp;w=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5"/>
            <a:ext cx="576064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 </a:t>
            </a:r>
            <a:r>
              <a:rPr lang="ru-RU" dirty="0"/>
              <a:t>может выдохнуть немного воздуха через загубник - направление пузырьков укажет, где верх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77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древности такого термина не было. Его ввел в 17 веке французский математик </a:t>
            </a:r>
            <a:br>
              <a:rPr lang="ru-RU" dirty="0"/>
            </a:br>
            <a:r>
              <a:rPr lang="ru-RU" dirty="0"/>
              <a:t>        Франсуа Виет, в переводе с латинского он означает «спица колеса». Что это?</a:t>
            </a:r>
            <a:br>
              <a:rPr lang="ru-RU" dirty="0"/>
            </a:br>
            <a:r>
              <a:rPr lang="ru-RU" dirty="0"/>
              <a:t>        </a:t>
            </a: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251520" y="404664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r>
              <a:rPr lang="ru-RU" sz="2400" b="1" dirty="0"/>
              <a:t>9</a:t>
            </a:r>
          </a:p>
        </p:txBody>
      </p:sp>
      <p:pic>
        <p:nvPicPr>
          <p:cNvPr id="20482" name="Picture 2" descr="http://www.personbio.com/img/1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3886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3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25" y="5013176"/>
            <a:ext cx="8767727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олимпийские кольца</a:t>
            </a:r>
            <a:endParaRPr lang="ru-RU" dirty="0"/>
          </a:p>
        </p:txBody>
      </p:sp>
      <p:pic>
        <p:nvPicPr>
          <p:cNvPr id="1026" name="Picture 2" descr="http://ecodial.ru/wp-content/uploads/2014/02/7aae073d302cd6408a8625297a3967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2769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радиус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15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117" y="63136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Один </a:t>
            </a:r>
            <a:r>
              <a:rPr lang="ru-RU" dirty="0"/>
              <a:t>рыбак купил себе новую удочку длиной 5 футов. Домой ему приходиться добираться общественным транспортом, в котором правилами запрещено перевозить предметы длиной более 4-х футов</a:t>
            </a:r>
            <a:r>
              <a:rPr lang="ru-RU" u="sng" dirty="0">
                <a:hlinkClick r:id="rId2"/>
              </a:rPr>
              <a:t>.</a:t>
            </a:r>
            <a:r>
              <a:rPr lang="ru-RU" dirty="0"/>
              <a:t> Как необходимо упаковать </a:t>
            </a:r>
            <a:r>
              <a:rPr lang="ru-RU" dirty="0" smtClean="0"/>
              <a:t>удочку в коробку, </a:t>
            </a:r>
            <a:r>
              <a:rPr lang="ru-RU" dirty="0"/>
              <a:t>чтобы проехать в общественном транспорте не нарушая правил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7-конечная звезда 3">
            <a:hlinkClick r:id="rId3" action="ppaction://hlinksldjump"/>
          </p:cNvPr>
          <p:cNvSpPr/>
          <p:nvPr/>
        </p:nvSpPr>
        <p:spPr>
          <a:xfrm>
            <a:off x="0" y="19294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pic>
        <p:nvPicPr>
          <p:cNvPr id="21508" name="Picture 4" descr="http://previews.123rf.com/images/aleksangel/aleksangel1411/aleksangel141100001/33304703-Fisherman-with-rod-fishing-on-river-Stock-Vector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90" y="4149080"/>
            <a:ext cx="3519310" cy="2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74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Удочку необходимо упаковать в коробку длиной 4 фута и шириной 3 фута (расположить по диагонали коробки).</a:t>
            </a:r>
            <a:br>
              <a:rPr lang="ru-RU" dirty="0"/>
            </a:b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32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068960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Вы </a:t>
            </a:r>
            <a:r>
              <a:rPr lang="ru-RU" dirty="0"/>
              <a:t>собрались попить кофе </a:t>
            </a:r>
            <a:r>
              <a:rPr lang="ru-RU" dirty="0" smtClean="0"/>
              <a:t>с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молоком</a:t>
            </a:r>
            <a:r>
              <a:rPr lang="ru-RU" dirty="0"/>
              <a:t>, и успели налить в стакан только кофе. Но вас просят отлучиться на несколько минут. Что надо сделать, чтобы при вашем возвращении кофе был </a:t>
            </a:r>
            <a:r>
              <a:rPr lang="ru-RU" dirty="0" smtClean="0"/>
              <a:t>горячее</a:t>
            </a:r>
            <a:r>
              <a:rPr lang="ru-RU" dirty="0"/>
              <a:t>: налить в него молоко сразу перед уходом или после, когда вы вернетесь, и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63500" y="5633864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</a:t>
            </a:r>
            <a:endParaRPr lang="ru-RU" sz="2400" b="1" dirty="0"/>
          </a:p>
        </p:txBody>
      </p:sp>
      <p:pic>
        <p:nvPicPr>
          <p:cNvPr id="22530" name="Picture 2" descr="https://im0-tub-kz.yandex.net/i?id=6ccf053471a20cae91e99770ccc03686&amp;n=33&amp;h=190&amp;w=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0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57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Скорость </a:t>
            </a:r>
            <a:r>
              <a:rPr lang="ru-RU" dirty="0"/>
              <a:t>охлаждения пропорциональна разности темпера-тур нагретого тела и окружающего воздуха. Поэтому следует сразу несколько охладить кофе, влив в него молоко, чтобы дальнейшее остывание происходило </a:t>
            </a:r>
            <a:r>
              <a:rPr lang="ru-RU" dirty="0" smtClean="0"/>
              <a:t>медленнее.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97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> Почему блюдце всегда имеет кольцевидную каемку с нижней стороны?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34249" y="8415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99517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Блюдце</a:t>
            </a:r>
            <a:r>
              <a:rPr lang="ru-RU" dirty="0"/>
              <a:t>, тарелка или чашка - должны ровно стоять на горизонтальном столе. Для этого их дно шлифуется, но шлифовать всю поверхность дна было бы дорого и долго. Гораздо легче отшлифовать только кольцевую кромку дна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36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Если дома на улице пронумерованы от 1 до 50, то сколько раз встречается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цифра 4?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0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96698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Ответ: 15 раз</a:t>
            </a:r>
            <a:br>
              <a:rPr lang="ru-RU" dirty="0"/>
            </a:b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1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97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Название какого месяца года произошло от латинского слова «десять»?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-26105" y="243849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24</a:t>
            </a:r>
            <a:endParaRPr lang="ru-RU" sz="2400" b="1" dirty="0"/>
          </a:p>
        </p:txBody>
      </p:sp>
      <p:pic>
        <p:nvPicPr>
          <p:cNvPr id="23554" name="Picture 2" descr="http://alebedev.narod.ru/lib/un_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78373"/>
            <a:ext cx="3807075" cy="38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3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56992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Когда у Альберта </a:t>
            </a:r>
            <a:r>
              <a:rPr lang="ru-RU" dirty="0" err="1"/>
              <a:t>Швейцера</a:t>
            </a:r>
            <a:r>
              <a:rPr lang="ru-RU" dirty="0"/>
              <a:t> спросили, как же он получил три докторские степени, он ответил, что третью он получил, потому что имел вторую, вторую - потому что уже имел первую... А почему же, по его словам, он получил первую?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i69.photobucket.com/albums/i72/Labaz/ASchweit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конечная звезда 4">
            <a:hlinkClick r:id="rId3" action="ppaction://hlinksldjump"/>
          </p:cNvPr>
          <p:cNvSpPr/>
          <p:nvPr/>
        </p:nvSpPr>
        <p:spPr>
          <a:xfrm>
            <a:off x="33892" y="5373216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34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4730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dirty="0" smtClean="0"/>
              <a:t>December</a:t>
            </a:r>
            <a:r>
              <a:rPr lang="ru-RU" dirty="0"/>
              <a:t>, от  </a:t>
            </a:r>
            <a:r>
              <a:rPr lang="en-US" dirty="0" err="1"/>
              <a:t>decem</a:t>
            </a:r>
            <a:r>
              <a:rPr lang="ru-RU" dirty="0"/>
              <a:t> – «десять». </a:t>
            </a:r>
            <a:r>
              <a:rPr lang="ru-RU" dirty="0" smtClean="0"/>
              <a:t>    </a:t>
            </a:r>
            <a:r>
              <a:rPr lang="ru-RU" dirty="0"/>
              <a:t>До реформы календаря при Юлии Цезаре был десятым </a:t>
            </a:r>
            <a:r>
              <a:rPr lang="ru-RU" dirty="0" smtClean="0"/>
              <a:t>месяцем.</a:t>
            </a:r>
            <a:endParaRPr lang="ru-RU" dirty="0"/>
          </a:p>
        </p:txBody>
      </p:sp>
      <p:pic>
        <p:nvPicPr>
          <p:cNvPr id="24578" name="Picture 2" descr="http://cs627824.vk.me/v627824524/1d5c3/VFlX1A-0W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11" y="188640"/>
            <a:ext cx="4798989" cy="62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42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12" y="4221088"/>
            <a:ext cx="877766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Изобретателем этого является Платон.</a:t>
            </a:r>
            <a:br>
              <a:rPr lang="ru-RU" sz="3600" dirty="0"/>
            </a:br>
            <a:r>
              <a:rPr lang="ru-RU" sz="3600" dirty="0"/>
              <a:t>	 Это состояло из двух сосудов. В верхний наливалась вода, откуда она понемногу вытекала в нижний, вытесняя воздух. Воздух по трубке устремлялся к флейте, и она начинала звучать. Звук аналогичного устройства слышал каждый из вас в течение многих лет. </a:t>
            </a:r>
            <a:br>
              <a:rPr lang="ru-RU" sz="3600" dirty="0"/>
            </a:br>
            <a:r>
              <a:rPr lang="ru-RU" sz="3600" dirty="0"/>
              <a:t>	Что же изобрел Платон?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 descr="http://origin.radiobremen.de/kultur/platon100_v-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конечная звезда 4">
            <a:hlinkClick r:id="rId3" action="ppaction://hlinksldjump"/>
          </p:cNvPr>
          <p:cNvSpPr/>
          <p:nvPr/>
        </p:nvSpPr>
        <p:spPr>
          <a:xfrm>
            <a:off x="7524328" y="18864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4157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звонок</a:t>
            </a:r>
            <a:endParaRPr lang="ru-RU" dirty="0"/>
          </a:p>
        </p:txBody>
      </p:sp>
      <p:pic>
        <p:nvPicPr>
          <p:cNvPr id="26626" name="Picture 2" descr="http://a1668.phobos.apple.com/us/r30/Purple/v4/35/47/55/354755b9-6da3-1e5e-3517-301fe6095a5a/mzm.uqnsdy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1480"/>
            <a:ext cx="5251971" cy="52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3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одном из немецких изданий Чехова учитель, едва войдя в класс, погружается в чтение своей газеты. Этот эпизод дал повод немецким критикам сокрушаться о плачевном состоянии школьного обучения в дореволюционной России. </a:t>
            </a:r>
            <a:br>
              <a:rPr lang="ru-RU" dirty="0"/>
            </a:br>
            <a:r>
              <a:rPr lang="ru-RU" dirty="0"/>
              <a:t>	Внимание, вопрос! Что же на самом деле читал учитель?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-6780" y="0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85867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журнал</a:t>
            </a:r>
            <a:endParaRPr lang="ru-RU" dirty="0"/>
          </a:p>
        </p:txBody>
      </p:sp>
      <p:pic>
        <p:nvPicPr>
          <p:cNvPr id="27650" name="Picture 2" descr="http://www.kitoni.ru/pics/20130819161333_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790">
            <a:off x="3040862" y="2093322"/>
            <a:ext cx="3084759" cy="40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r>
              <a:rPr lang="ru-RU" dirty="0" smtClean="0"/>
              <a:t>потому </a:t>
            </a:r>
            <a:r>
              <a:rPr lang="ru-RU" dirty="0"/>
              <a:t>что не имел ни </a:t>
            </a:r>
            <a:r>
              <a:rPr lang="ru-RU" dirty="0" smtClean="0"/>
              <a:t>одной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Если бы этому топливу требовалась реклама, она звучала бы примерно так: "Найдено топливо, которое не способствует развитию парникового эффекта и даже тормозит его. Оно не только почти не загрязняет окружающую среду, но и может способствовать ее очистке. Оно дает такой большой стране как США столько же энергии, сколько атомные электростанции, причем без постоянной опасности радиации". Что это за топливо?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7380312" y="5301208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727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229600" cy="1143000"/>
          </a:xfrm>
        </p:spPr>
        <p:txBody>
          <a:bodyPr/>
          <a:lstStyle/>
          <a:p>
            <a:r>
              <a:rPr lang="ru-RU" dirty="0" smtClean="0"/>
              <a:t>Дрова</a:t>
            </a:r>
            <a:endParaRPr lang="ru-RU" dirty="0"/>
          </a:p>
        </p:txBody>
      </p:sp>
      <p:pic>
        <p:nvPicPr>
          <p:cNvPr id="3074" name="Picture 2" descr="http://drovakupi.ru/wp-content/uploads/2013/06/004-445x1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8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Внимание, черный ящик.</a:t>
            </a:r>
            <a:br>
              <a:rPr lang="ru-RU" dirty="0"/>
            </a:br>
            <a:r>
              <a:rPr lang="ru-RU" dirty="0"/>
              <a:t>В 1822 г. один французский художник догадался писать картину на обеих сторонах прозрачного полотна. При различном освещении на картине можно было видеть разные изображения. Это изобретение он назвал диорамой. В черном ящике то, что  этот француз изобрел 17 лет спустя.</a:t>
            </a:r>
            <a:br>
              <a:rPr lang="ru-RU" dirty="0"/>
            </a:br>
            <a:endParaRPr lang="ru-RU" dirty="0"/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9988" y="5517232"/>
            <a:ext cx="1512168" cy="122413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ru-RU" sz="2400" b="1" dirty="0"/>
          </a:p>
        </p:txBody>
      </p:sp>
      <p:pic>
        <p:nvPicPr>
          <p:cNvPr id="4098" name="Picture 2" descr="http://icon-icons.com/icons2/47/PNG/128/box_100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34" y="-164444"/>
            <a:ext cx="1916212" cy="19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1066</Words>
  <Application>Microsoft Office PowerPoint</Application>
  <PresentationFormat>Экран (4:3)</PresentationFormat>
  <Paragraphs>109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Пять цветов, белый цвет фона, скомбинированные таким образом, что представляют собой национальные цвета всех без исключения стран. Что это? </vt:lpstr>
      <vt:lpstr>Презентация PowerPoint</vt:lpstr>
      <vt:lpstr>Когда у Альберта Швейцера спросили, как же он получил три докторские степени, он ответил, что третью он получил, потому что имел вторую, вторую - потому что уже имел первую... А почему же, по его словам, он получил первую?  </vt:lpstr>
      <vt:lpstr>потому что не имел ни одной</vt:lpstr>
      <vt:lpstr>Если бы этому топливу требовалась реклама, она звучала бы примерно так: "Найдено топливо, которое не способствует развитию парникового эффекта и даже тормозит его. Оно не только почти не загрязняет окружающую среду, но и может способствовать ее очистке. Оно дает такой большой стране как США столько же энергии, сколько атомные электростанции, причем без постоянной опасности радиации". Что это за топливо? </vt:lpstr>
      <vt:lpstr>Дрова</vt:lpstr>
      <vt:lpstr>Внимание, черный ящик. В 1822 г. один французский художник догадался писать картину на обеих сторонах прозрачного полотна. При различном освещении на картине можно было видеть разные изображения. Это изобретение он назвал диорамой. В черном ящике то, что  этот француз изобрел 17 лет спустя. </vt:lpstr>
      <vt:lpstr>В 1839 г. Луи Дагерр изобрел фотографию</vt:lpstr>
      <vt:lpstr>В прошлом открытия делались настолько простыми способами, что нельзя не вспомнить о простом и известном каждому приборе, о котором не упомянуто ни в одном научном трактате, ни в одном каталоге и нигде его не купить. Техника – техникой, но прибор, которым располагает каждый ученый, – это... </vt:lpstr>
      <vt:lpstr>Руки.</vt:lpstr>
      <vt:lpstr>В течение многих лет этот город в Казахстане назывался Ленинск, был режимным и строго засекреченным. Хотя эти времена в прошлом, но и сейчас в билете на самолет летящий из Москвы в этот город иногда пишут просто "Аэродром Крайний". А как называется этот город сейчас?   </vt:lpstr>
      <vt:lpstr>Презентация PowerPoint</vt:lpstr>
      <vt:lpstr>Презентация PowerPoint</vt:lpstr>
      <vt:lpstr>немецкий математик 19 века Карл Гаусс - "король" математики. </vt:lpstr>
      <vt:lpstr>Из мемуаров можно узнать, что в начале XX века в Англии молодые джентльмены соревновались в клубах в нелегких искусствах шевеления ушами и поднятий бровей. В чем трудность первого, более или менее понятно;  а в чем состояла проблема во втором случае? </vt:lpstr>
      <vt:lpstr>Монокль не должен выпасть из глаза </vt:lpstr>
      <vt:lpstr>Экономное японское правительство призвало всех служащих выходить летом на работу без галстуков и пиджаков. На чём собралось экономить правительство?  </vt:lpstr>
      <vt:lpstr>на электроэнергии, расходуемой на кондиционирование помещений. </vt:lpstr>
      <vt:lpstr>Презентация PowerPoint</vt:lpstr>
      <vt:lpstr>Презентация PowerPoint</vt:lpstr>
      <vt:lpstr>Как из 13 спичек сложить метр? </vt:lpstr>
      <vt:lpstr>Слово необходимо составить из спичек «МЕТР».</vt:lpstr>
      <vt:lpstr>Фрэнк Баум в книге  «Тик-Ток из Страны Оз» рассказал о шестерых  феях, живущих во  дворце Королевы света.  Это были феи Солнечного, Лунного, Звездного, Дневного, Огненного света и еще одна, самая юная фея, вполне способная заменить всех остальных. Назовите ее.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одном классе учатся три мальчика: Чернов, Белов и Рыжов. Однажды Чернов сказал Белову: «Забавно, что один из нас – белокурый, другой - брюнет (с черными волосами), а третий – рыжий. Но при этом ни у кого из нас цвет волос не совпадает с фамилией». В ответ Белов заметил: «Но я не рыжий». Каков цвет волос у каждого из учеников?   </vt:lpstr>
      <vt:lpstr>  Белов – черный, Чернов – рыжий, Рыжов – белокурый  </vt:lpstr>
      <vt:lpstr>           Вам, наверное, знакома басня И.А. Крылова «Волк и ягненок». Автор утверждает: «У сильного всегда бессильный виноват: тому в истории мы тьму примеров слышим». Внимание, вопрос: какое число встречается в этих строках, и как оно переводилось у народов?</vt:lpstr>
      <vt:lpstr>Тьма.  Очень много, десять тысяч, сотня сотен </vt:lpstr>
      <vt:lpstr>История этого изобретения насчитывает тысячи лет. Вряд ли кто-то возьмет на себя смелость назвать имя изобретателя. В древности их называли клепсидрами. Почти у каждого из вас есть эта замечательная вещь. Эта вещь на протяжении веков постоянно совершенствовалась и претерпевала изменения, уменьшаясь в своих размерах, становясь унифицированной. В разное время в это внесли свою лепту Галилео Галилей, папа римский, инженер Кулибин. </vt:lpstr>
      <vt:lpstr> Часы  </vt:lpstr>
      <vt:lpstr>Аквалангист под водой потерял ориентацию. Как он может определить, где верх, а где низ?  </vt:lpstr>
      <vt:lpstr>Он может выдохнуть немного воздуха через загубник - направление пузырьков укажет, где верх.</vt:lpstr>
      <vt:lpstr>В древности такого термина не было. Его ввел в 17 веке французский математик          Франсуа Виет, в переводе с латинского он означает «спица колеса». Что это?         </vt:lpstr>
      <vt:lpstr>радиус. </vt:lpstr>
      <vt:lpstr>Презентация PowerPoint</vt:lpstr>
      <vt:lpstr>Удочку необходимо упаковать в коробку длиной 4 фута и шириной 3 фута (расположить по диагонали коробки). </vt:lpstr>
      <vt:lpstr>        Вы собрались попить кофе с                    молоком, и успели налить в стакан только кофе. Но вас просят отлучиться на несколько минут. Что надо сделать, чтобы при вашем возвращении кофе был горячее: налить в него молоко сразу перед уходом или после, когда вы вернетесь, и почему? </vt:lpstr>
      <vt:lpstr>Скорость охлаждения пропорциональна разности темпера-тур нагретого тела и окружающего воздуха. Поэтому следует сразу несколько охладить кофе, влив в него молоко, чтобы дальнейшее остывание происходило медленнее.</vt:lpstr>
      <vt:lpstr> Почему блюдце всегда имеет кольцевидную каемку с нижней стороны? </vt:lpstr>
      <vt:lpstr>Блюдце, тарелка или чашка - должны ровно стоять на горизонтальном столе. Для этого их дно шлифуется, но шлифовать всю поверхность дна было бы дорого и долго. Гораздо легче отшлифовать только кольцевую кромку дна.</vt:lpstr>
      <vt:lpstr>Если дома на улице пронумерованы от 1 до 50, то сколько раз встречается       цифра 4?  </vt:lpstr>
      <vt:lpstr>Ответ: 15 раз </vt:lpstr>
      <vt:lpstr>Название какого месяца года произошло от латинского слова «десять»? Почему? </vt:lpstr>
      <vt:lpstr> December, от  decem – «десять».     До реформы календаря при Юлии Цезаре был десятым месяцем.</vt:lpstr>
      <vt:lpstr>Изобретателем этого является Платон.   Это состояло из двух сосудов. В верхний наливалась вода, откуда она понемногу вытекала в нижний, вытесняя воздух. Воздух по трубке устремлялся к флейте, и она начинала звучать. Звук аналогичного устройства слышал каждый из вас в течение многих лет.   Что же изобрел Платон? </vt:lpstr>
      <vt:lpstr>Школьный звонок</vt:lpstr>
      <vt:lpstr>В одном из немецких изданий Чехова учитель, едва войдя в класс, погружается в чтение своей газеты. Этот эпизод дал повод немецким критикам сокрушаться о плачевном состоянии школьного обучения в дореволюционной России.   Внимание, вопрос! Что же на самом деле читал учитель? </vt:lpstr>
      <vt:lpstr>Классный журнал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ELIZAVETA</cp:lastModifiedBy>
  <cp:revision>18</cp:revision>
  <dcterms:created xsi:type="dcterms:W3CDTF">2016-01-18T15:37:40Z</dcterms:created>
  <dcterms:modified xsi:type="dcterms:W3CDTF">2016-01-19T04:04:08Z</dcterms:modified>
</cp:coreProperties>
</file>