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800000"/>
    <a:srgbClr val="F4EE00"/>
    <a:srgbClr val="66FF33"/>
    <a:srgbClr val="FF66FF"/>
    <a:srgbClr val="FFFF99"/>
    <a:srgbClr val="FF8181"/>
    <a:srgbClr val="663300"/>
    <a:srgbClr val="FF5050"/>
    <a:srgbClr val="F19B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7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40" y="11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C2493C1-DBCB-4132-854C-E2BA391A10A6}" type="datetimeFigureOut">
              <a:rPr lang="ru-RU"/>
              <a:pPr/>
              <a:t>26.12.2016</a:t>
            </a:fld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7B675F5-486E-442D-A6C8-D9A4638DE00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964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536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00C0E74-424B-4F6A-A29F-212ED17DB92F}" type="slidenum">
              <a:rPr lang="ru-RU" sz="1200">
                <a:latin typeface="+mn-lt"/>
              </a:rPr>
              <a:pPr algn="r">
                <a:defRPr/>
              </a:pPr>
              <a:t>1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9348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6451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FD7633A-24EB-43DB-9C45-86D794AAC323}" type="slidenum">
              <a:rPr lang="ru-RU" sz="1200">
                <a:latin typeface="+mn-lt"/>
              </a:rPr>
              <a:pPr algn="r">
                <a:defRPr/>
              </a:pPr>
              <a:t>10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1442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6656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12F23A0-5C66-483D-8D89-63593388F605}" type="slidenum">
              <a:rPr lang="ru-RU" sz="1200">
                <a:latin typeface="+mn-lt"/>
              </a:rPr>
              <a:pPr algn="r">
                <a:defRPr/>
              </a:pPr>
              <a:t>11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5788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6861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A9A1B44-99B5-466E-A347-C7BEF15F5BC2}" type="slidenum">
              <a:rPr lang="ru-RU" sz="1200">
                <a:latin typeface="+mn-lt"/>
              </a:rPr>
              <a:pPr algn="r">
                <a:defRPr/>
              </a:pPr>
              <a:t>12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881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FE8855E-7016-464F-AB0C-82A3B71C9306}" type="slidenum">
              <a:rPr lang="ru-RU" sz="1200">
                <a:latin typeface="+mn-lt"/>
              </a:rPr>
              <a:pPr algn="r">
                <a:defRPr/>
              </a:pPr>
              <a:t>15</a:t>
            </a:fld>
            <a:endParaRPr lang="ru-RU" sz="1200">
              <a:latin typeface="+mn-lt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946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2B93FED-4420-4B7B-BB98-E5BFFA8EA75F}" type="slidenum">
              <a:rPr lang="ru-RU" sz="1200">
                <a:latin typeface="+mn-lt"/>
              </a:rPr>
              <a:pPr algn="r">
                <a:defRPr/>
              </a:pPr>
              <a:t>2</a:t>
            </a:fld>
            <a:endParaRPr lang="ru-RU" sz="1200">
              <a:latin typeface="+mn-lt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290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945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24ACA6C-31ED-49AE-8462-DB3F58EB7653}" type="slidenum">
              <a:rPr lang="ru-RU" sz="1200">
                <a:latin typeface="+mn-lt"/>
              </a:rPr>
              <a:pPr algn="r">
                <a:defRPr/>
              </a:pPr>
              <a:t>3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1323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150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7BB8BC7-DB52-44CE-86CA-7393512F0F00}" type="slidenum">
              <a:rPr lang="ru-RU" sz="1200">
                <a:latin typeface="+mn-lt"/>
              </a:rPr>
              <a:pPr algn="r">
                <a:defRPr/>
              </a:pPr>
              <a:t>4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7243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355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4840CBF-9000-4928-9BE3-CBBB921C1FC1}" type="slidenum">
              <a:rPr lang="ru-RU" sz="1200">
                <a:latin typeface="+mn-lt"/>
              </a:rPr>
              <a:pPr algn="r">
                <a:defRPr/>
              </a:pPr>
              <a:t>5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5044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560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A1D5E8C-4B24-4756-9335-DA35F40B512B}" type="slidenum">
              <a:rPr lang="ru-RU" sz="1200">
                <a:latin typeface="+mn-lt"/>
              </a:rPr>
              <a:pPr algn="r">
                <a:defRPr/>
              </a:pPr>
              <a:t>6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1137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765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8F0653D-4837-401F-8789-08081CF4D483}" type="slidenum">
              <a:rPr lang="ru-RU" sz="1200">
                <a:latin typeface="+mn-lt"/>
              </a:rPr>
              <a:pPr algn="r">
                <a:defRPr/>
              </a:pPr>
              <a:t>7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5215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6041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963C1E4-78AF-4EDC-A75D-0F8A4479BA9A}" type="slidenum">
              <a:rPr lang="ru-RU" sz="1200">
                <a:latin typeface="+mn-lt"/>
              </a:rPr>
              <a:pPr algn="r">
                <a:defRPr/>
              </a:pPr>
              <a:t>8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4814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6246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214E04E-8070-4224-9BE5-B2A3763FB8E8}" type="slidenum">
              <a:rPr lang="ru-RU" sz="1200">
                <a:latin typeface="+mn-lt"/>
              </a:rPr>
              <a:pPr algn="r">
                <a:defRPr/>
              </a:pPr>
              <a:t>9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3405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EC7AB5-5B2A-42EB-BAAA-932E35327228}" type="datetimeFigureOut">
              <a:rPr lang="ru-RU" smtClean="0"/>
              <a:pPr>
                <a:defRPr/>
              </a:pPr>
              <a:t>26.12.2016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2A380-09F3-400C-9377-D002C9741A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145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9A884B-4BF6-475C-8302-18593FE54740}" type="datetimeFigureOut">
              <a:rPr lang="ru-RU" smtClean="0"/>
              <a:pPr>
                <a:defRPr/>
              </a:pPr>
              <a:t>26.12.2016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2CBBA-C7EA-4B3D-9478-A8C7702F59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30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498E20-52F3-4493-8409-D13B7BEC0E29}" type="datetimeFigureOut">
              <a:rPr lang="ru-RU" smtClean="0"/>
              <a:pPr>
                <a:defRPr/>
              </a:pPr>
              <a:t>26.12.2016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11031-6CC9-4907-9B98-531E0E33A4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815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6B74E2-006A-49F3-BA67-F0FC40816715}" type="datetimeFigureOut">
              <a:rPr lang="ru-RU" smtClean="0"/>
              <a:pPr>
                <a:defRPr/>
              </a:pPr>
              <a:t>26.12.2016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AE8EC-B181-41C7-8A63-BEDF05EBD6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627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747D33-81B4-449F-A906-B5F445D8DC62}" type="datetimeFigureOut">
              <a:rPr lang="ru-RU" smtClean="0"/>
              <a:pPr>
                <a:defRPr/>
              </a:pPr>
              <a:t>26.12.2016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E781E0-F77C-4958-9535-AA85F690E4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953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7BB0DD-98D8-4B57-9EBE-146F4E993CCE}" type="datetimeFigureOut">
              <a:rPr lang="ru-RU" smtClean="0"/>
              <a:pPr>
                <a:defRPr/>
              </a:pPr>
              <a:t>26.12.2016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3B5C6-5798-475F-96B5-8D5B5F2F37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02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11403A-1CEE-42FE-9FC4-FA9AF8939C2F}" type="datetimeFigureOut">
              <a:rPr lang="ru-RU" smtClean="0"/>
              <a:pPr>
                <a:defRPr/>
              </a:pPr>
              <a:t>26.12.2016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5B433-116C-45B8-90F8-F32FB3122D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8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C0449A-F8C5-4FF0-8EB1-CC1054E7F56E}" type="datetimeFigureOut">
              <a:rPr lang="ru-RU" smtClean="0"/>
              <a:pPr>
                <a:defRPr/>
              </a:pPr>
              <a:t>26.12.2016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B4351-C070-4030-AA4B-15FCC61AEC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95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D25B67-5141-4E81-A14D-791A49E261BF}" type="datetimeFigureOut">
              <a:rPr lang="ru-RU" smtClean="0"/>
              <a:pPr>
                <a:defRPr/>
              </a:pPr>
              <a:t>26.12.2016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E4BB17-3BC5-46A3-9207-C2AC2B2F24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471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F10212-0784-4DE3-BBF3-DBD0FFA772F7}" type="datetimeFigureOut">
              <a:rPr lang="ru-RU" smtClean="0"/>
              <a:pPr>
                <a:defRPr/>
              </a:pPr>
              <a:t>26.12.2016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2728E-5636-4428-B17B-6660F0D272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272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CC155E-CFC6-462D-A637-82E13516AB7E}" type="datetimeFigureOut">
              <a:rPr lang="ru-RU" smtClean="0"/>
              <a:pPr>
                <a:defRPr/>
              </a:pPr>
              <a:t>26.12.2016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D1EC2-5447-4655-83F3-9A60E94D2A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7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9F7682E-B0CA-4DAE-909D-DADA20A75F0F}" type="datetimeFigureOut">
              <a:rPr lang="ru-RU" smtClean="0"/>
              <a:pPr>
                <a:defRPr/>
              </a:pPr>
              <a:t>26.12.2016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1FF059-820F-4B5A-A463-7A66B9DC9E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44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slide" Target="slide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slide" Target="slide2.xml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slide" Target="slide2.xml"/><Relationship Id="rId7" Type="http://schemas.openxmlformats.org/officeDocument/2006/relationships/image" Target="../media/image21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9.png"/><Relationship Id="rId5" Type="http://schemas.openxmlformats.org/officeDocument/2006/relationships/image" Target="../media/image22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20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2.xml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2.jpeg"/><Relationship Id="rId7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21.png"/><Relationship Id="rId4" Type="http://schemas.openxmlformats.org/officeDocument/2006/relationships/image" Target="../media/image4.jpe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2.jpe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gif"/><Relationship Id="rId5" Type="http://schemas.openxmlformats.org/officeDocument/2006/relationships/image" Target="../media/image45.png"/><Relationship Id="rId10" Type="http://schemas.openxmlformats.org/officeDocument/2006/relationships/image" Target="../media/image50.gif"/><Relationship Id="rId4" Type="http://schemas.openxmlformats.org/officeDocument/2006/relationships/image" Target="../media/image4.jpeg"/><Relationship Id="rId9" Type="http://schemas.openxmlformats.org/officeDocument/2006/relationships/image" Target="../media/image49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slide" Target="slide1.xml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18" Type="http://schemas.openxmlformats.org/officeDocument/2006/relationships/slide" Target="slide7.xml"/><Relationship Id="rId3" Type="http://schemas.openxmlformats.org/officeDocument/2006/relationships/image" Target="../media/image5.gif"/><Relationship Id="rId21" Type="http://schemas.openxmlformats.org/officeDocument/2006/relationships/slide" Target="slide10.xml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slide" Target="slide6.xml"/><Relationship Id="rId25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slide" Target="slide5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slide" Target="slide13.xml"/><Relationship Id="rId5" Type="http://schemas.openxmlformats.org/officeDocument/2006/relationships/image" Target="../media/image7.png"/><Relationship Id="rId15" Type="http://schemas.openxmlformats.org/officeDocument/2006/relationships/slide" Target="slide4.xml"/><Relationship Id="rId23" Type="http://schemas.openxmlformats.org/officeDocument/2006/relationships/slide" Target="slide12.xml"/><Relationship Id="rId10" Type="http://schemas.openxmlformats.org/officeDocument/2006/relationships/image" Target="../media/image12.png"/><Relationship Id="rId19" Type="http://schemas.openxmlformats.org/officeDocument/2006/relationships/slide" Target="slide8.xml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slide" Target="slide3.xml"/><Relationship Id="rId22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" Target="slide2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" Target="slide2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2.xml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" Target="slide2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" Target="slide2.xml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" Target="slide2.xm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1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0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5" descr="0_e141a_a9a1ff5d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57300"/>
            <a:ext cx="9906000" cy="437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6" descr="0_e1419_f3333a79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784"/>
            <a:ext cx="9906000" cy="130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2" descr="41e85c4fec2049e4a35beba9999a901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9987" y="1950176"/>
            <a:ext cx="2424906" cy="246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38100">
              <a:srgbClr val="FFC000">
                <a:alpha val="96000"/>
              </a:srgbClr>
            </a:glow>
          </a:effectLst>
        </p:spPr>
      </p:pic>
      <p:sp>
        <p:nvSpPr>
          <p:cNvPr id="2" name="Прямоугольник 1">
            <a:hlinkClick r:id="rId6" action="ppaction://hlinksldjump"/>
          </p:cNvPr>
          <p:cNvSpPr/>
          <p:nvPr/>
        </p:nvSpPr>
        <p:spPr>
          <a:xfrm>
            <a:off x="6296733" y="4965584"/>
            <a:ext cx="1506002" cy="4424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ru-RU" sz="2275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</a:p>
        </p:txBody>
      </p:sp>
      <p:sp>
        <p:nvSpPr>
          <p:cNvPr id="12" name="Прямоугольник 11">
            <a:hlinkClick r:id="rId7" action="ppaction://hlinksldjump"/>
          </p:cNvPr>
          <p:cNvSpPr/>
          <p:nvPr/>
        </p:nvSpPr>
        <p:spPr>
          <a:xfrm>
            <a:off x="1375739" y="4965585"/>
            <a:ext cx="3385596" cy="4424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ru-RU" sz="2275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</a:t>
            </a:r>
          </a:p>
        </p:txBody>
      </p:sp>
      <p:pic>
        <p:nvPicPr>
          <p:cNvPr id="14345" name="Picture 28" descr="0_e1419_f3333a79_X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549710"/>
            <a:ext cx="9906000" cy="130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40739" y="1461802"/>
            <a:ext cx="7361887" cy="35702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rgbClr val="FFFF00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</a:t>
            </a:r>
          </a:p>
          <a:p>
            <a:pPr algn="ctr"/>
            <a:endParaRPr lang="ru-RU" sz="32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63500">
                  <a:srgbClr val="FFFF00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rgbClr val="FFFF00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по </a:t>
            </a:r>
          </a:p>
          <a:p>
            <a:pPr algn="ctr"/>
            <a:endParaRPr lang="ru-RU" sz="32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63500">
                  <a:srgbClr val="FFFF00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63500">
                    <a:srgbClr val="FFFF00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парикмахерскому делу</a:t>
            </a:r>
            <a:endParaRPr lang="ru-RU" sz="54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63500">
                  <a:srgbClr val="FFFF00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chemeClr val="bg1"/>
            </a:gs>
            <a:gs pos="93000">
              <a:schemeClr val="accent4">
                <a:lumMod val="40000"/>
                <a:lumOff val="60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85978" y="3487045"/>
            <a:ext cx="8113117" cy="75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Tx/>
              <a:buChar char="-"/>
            </a:pPr>
            <a:r>
              <a:rPr lang="ru-RU" sz="1950" b="1" i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ru-RU" sz="1950" b="1" i="1" u="sng" dirty="0">
                <a:solidFill>
                  <a:srgbClr val="800000"/>
                </a:solidFill>
                <a:latin typeface="Times New Roman" pitchFamily="18" charset="0"/>
              </a:rPr>
              <a:t>Существует два приёма мытья головы: </a:t>
            </a:r>
          </a:p>
          <a:p>
            <a:pPr algn="ctr">
              <a:spcBef>
                <a:spcPct val="20000"/>
              </a:spcBef>
            </a:pPr>
            <a:r>
              <a:rPr lang="ru-RU" sz="1950" b="1" i="1" u="sng" dirty="0">
                <a:solidFill>
                  <a:srgbClr val="800000"/>
                </a:solidFill>
                <a:latin typeface="Times New Roman" pitchFamily="18" charset="0"/>
              </a:rPr>
              <a:t>с наклоном головы вперёд и с наклоном головы назад</a:t>
            </a:r>
            <a:r>
              <a:rPr lang="ru-RU" sz="1950" b="1" i="1" dirty="0">
                <a:solidFill>
                  <a:srgbClr val="8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3491" name="Text Box 5"/>
          <p:cNvSpPr txBox="1">
            <a:spLocks noChangeArrowheads="1"/>
          </p:cNvSpPr>
          <p:nvPr/>
        </p:nvSpPr>
        <p:spPr bwMode="auto">
          <a:xfrm>
            <a:off x="1676798" y="1498108"/>
            <a:ext cx="7254081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950" b="1">
                <a:latin typeface="Times New Roman" pitchFamily="18" charset="0"/>
              </a:rPr>
              <a:t>- Какие приёмы мытья головы ты знаешь?</a:t>
            </a:r>
          </a:p>
        </p:txBody>
      </p:sp>
      <p:pic>
        <p:nvPicPr>
          <p:cNvPr id="11" name="Рисунок 10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76568" y="5476727"/>
            <a:ext cx="834959" cy="5453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09531" y="847638"/>
            <a:ext cx="702348" cy="49244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5000">
                <a:schemeClr val="bg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41" dirty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55265" y="4308285"/>
            <a:ext cx="607869" cy="838258"/>
          </a:xfrm>
          <a:prstGeom prst="rect">
            <a:avLst/>
          </a:prstGeom>
        </p:spPr>
      </p:pic>
      <p:pic>
        <p:nvPicPr>
          <p:cNvPr id="63497" name="Picture 10" descr="0_a07f5_b2db3271_XL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5313" b="10001"/>
          <a:stretch>
            <a:fillRect/>
          </a:stretch>
        </p:blipFill>
        <p:spPr bwMode="auto">
          <a:xfrm>
            <a:off x="336" y="642938"/>
            <a:ext cx="1084517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bg1"/>
            </a:glow>
          </a:effectLst>
        </p:spPr>
      </p:pic>
      <p:pic>
        <p:nvPicPr>
          <p:cNvPr id="63499" name="Picture 11" descr="xutCQJdNXJE"/>
          <p:cNvPicPr>
            <a:picLocks noChangeAspect="1" noChangeArrowheads="1"/>
          </p:cNvPicPr>
          <p:nvPr/>
        </p:nvPicPr>
        <p:blipFill>
          <a:blip r:embed="rId7">
            <a:lum bright="-6000" contrast="12000"/>
          </a:blip>
          <a:srcRect/>
          <a:stretch>
            <a:fillRect/>
          </a:stretch>
        </p:blipFill>
        <p:spPr bwMode="auto">
          <a:xfrm>
            <a:off x="3704431" y="1848942"/>
            <a:ext cx="2844106" cy="159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0" name="Picture 12" descr="000040"/>
          <p:cNvPicPr>
            <a:picLocks noChangeAspect="1" noChangeArrowheads="1"/>
          </p:cNvPicPr>
          <p:nvPr/>
        </p:nvPicPr>
        <p:blipFill>
          <a:blip r:embed="rId8"/>
          <a:srcRect b="10509"/>
          <a:stretch>
            <a:fillRect/>
          </a:stretch>
        </p:blipFill>
        <p:spPr bwMode="auto">
          <a:xfrm>
            <a:off x="3080149" y="4365430"/>
            <a:ext cx="4213920" cy="152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3871944139"/>
          <p:cNvPicPr>
            <a:picLocks noChangeAspect="1" noChangeArrowheads="1"/>
          </p:cNvPicPr>
          <p:nvPr/>
        </p:nvPicPr>
        <p:blipFill>
          <a:blip r:embed="rId9">
            <a:lum bright="-6000" contrast="12000"/>
          </a:blip>
          <a:srcRect/>
          <a:stretch>
            <a:fillRect/>
          </a:stretch>
        </p:blipFill>
        <p:spPr bwMode="auto">
          <a:xfrm>
            <a:off x="8307211" y="4974721"/>
            <a:ext cx="1404640" cy="104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2768007" y="827130"/>
            <a:ext cx="6008092" cy="533092"/>
          </a:xfrm>
          <a:prstGeom prst="roundRect">
            <a:avLst>
              <a:gd name="adj" fmla="val 0"/>
            </a:avLst>
          </a:prstGeom>
          <a:gradFill flip="none" rotWithShape="1">
            <a:gsLst>
              <a:gs pos="40000">
                <a:schemeClr val="bg1"/>
              </a:gs>
              <a:gs pos="7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glow rad="127000">
              <a:schemeClr val="accent2">
                <a:lumMod val="40000"/>
                <a:lumOff val="60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95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Уход за волосами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  <p:bldP spid="634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chemeClr val="bg1"/>
            </a:gs>
            <a:gs pos="93000">
              <a:schemeClr val="accent4">
                <a:lumMod val="40000"/>
                <a:lumOff val="60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910259" y="5219248"/>
            <a:ext cx="6500518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950" b="1" i="1" dirty="0">
                <a:solidFill>
                  <a:srgbClr val="800000"/>
                </a:solidFill>
                <a:latin typeface="Times New Roman" pitchFamily="18" charset="0"/>
              </a:rPr>
              <a:t>- </a:t>
            </a:r>
            <a:r>
              <a:rPr lang="ru-RU" sz="1950" b="1" i="1" u="sng" dirty="0">
                <a:solidFill>
                  <a:srgbClr val="800000"/>
                </a:solidFill>
                <a:latin typeface="Times New Roman" pitchFamily="18" charset="0"/>
              </a:rPr>
              <a:t>При правильном выборе средств по уходу за волосами, голову можно мыть каждый день</a:t>
            </a:r>
            <a:r>
              <a:rPr lang="ru-RU" sz="1950" b="1" i="1" dirty="0">
                <a:solidFill>
                  <a:srgbClr val="8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5539" name="Text Box 5"/>
          <p:cNvSpPr txBox="1">
            <a:spLocks noChangeArrowheads="1"/>
          </p:cNvSpPr>
          <p:nvPr/>
        </p:nvSpPr>
        <p:spPr bwMode="auto">
          <a:xfrm>
            <a:off x="1910259" y="1557441"/>
            <a:ext cx="6865838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950" b="1" dirty="0">
                <a:latin typeface="Times New Roman" pitchFamily="18" charset="0"/>
              </a:rPr>
              <a:t>- Как часто можно мыть голову?</a:t>
            </a:r>
          </a:p>
        </p:txBody>
      </p:sp>
      <p:pic>
        <p:nvPicPr>
          <p:cNvPr id="11" name="Рисунок 10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76568" y="5476727"/>
            <a:ext cx="834959" cy="5453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09531" y="847638"/>
            <a:ext cx="702348" cy="49244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5000">
                <a:schemeClr val="bg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41" dirty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48547" y="4415124"/>
            <a:ext cx="565269" cy="780491"/>
          </a:xfrm>
          <a:prstGeom prst="rect">
            <a:avLst/>
          </a:prstGeom>
        </p:spPr>
      </p:pic>
      <p:pic>
        <p:nvPicPr>
          <p:cNvPr id="65545" name="Picture 10" descr="0_a07f5_b2db3271_XL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5313" b="10001"/>
          <a:stretch>
            <a:fillRect/>
          </a:stretch>
        </p:blipFill>
        <p:spPr bwMode="auto">
          <a:xfrm>
            <a:off x="336" y="642938"/>
            <a:ext cx="1084517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bg1"/>
            </a:glow>
          </a:effectLst>
        </p:spPr>
      </p:pic>
      <p:pic>
        <p:nvPicPr>
          <p:cNvPr id="12" name="Picture 10" descr="3871944139"/>
          <p:cNvPicPr>
            <a:picLocks noChangeAspect="1" noChangeArrowheads="1"/>
          </p:cNvPicPr>
          <p:nvPr/>
        </p:nvPicPr>
        <p:blipFill>
          <a:blip r:embed="rId7">
            <a:lum bright="-6000" contrast="12000"/>
          </a:blip>
          <a:srcRect/>
          <a:stretch>
            <a:fillRect/>
          </a:stretch>
        </p:blipFill>
        <p:spPr bwMode="auto">
          <a:xfrm>
            <a:off x="8457620" y="4974721"/>
            <a:ext cx="1404640" cy="104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2768007" y="827130"/>
            <a:ext cx="6008092" cy="533092"/>
          </a:xfrm>
          <a:prstGeom prst="roundRect">
            <a:avLst>
              <a:gd name="adj" fmla="val 0"/>
            </a:avLst>
          </a:prstGeom>
          <a:gradFill flip="none" rotWithShape="1">
            <a:gsLst>
              <a:gs pos="40000">
                <a:schemeClr val="bg1"/>
              </a:gs>
              <a:gs pos="7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glow rad="127000">
              <a:schemeClr val="accent2">
                <a:lumMod val="40000"/>
                <a:lumOff val="60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95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Уход за волосами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32" y="1992556"/>
            <a:ext cx="1519992" cy="19341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3" r="28752"/>
          <a:stretch/>
        </p:blipFill>
        <p:spPr>
          <a:xfrm>
            <a:off x="2750157" y="2704994"/>
            <a:ext cx="494393" cy="1166725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8" r="22603" b="13327"/>
          <a:stretch/>
        </p:blipFill>
        <p:spPr>
          <a:xfrm>
            <a:off x="6531797" y="3473346"/>
            <a:ext cx="514406" cy="1191525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8" t="3024" r="9608" b="5932"/>
          <a:stretch/>
        </p:blipFill>
        <p:spPr>
          <a:xfrm>
            <a:off x="1568967" y="1705959"/>
            <a:ext cx="907899" cy="166756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8" r="20548" b="3233"/>
          <a:stretch/>
        </p:blipFill>
        <p:spPr>
          <a:xfrm>
            <a:off x="4774237" y="3736599"/>
            <a:ext cx="1333239" cy="142696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6" t="1828" r="23216" b="1"/>
          <a:stretch/>
        </p:blipFill>
        <p:spPr>
          <a:xfrm>
            <a:off x="8001021" y="1866090"/>
            <a:ext cx="1048369" cy="139611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9" r="28959"/>
          <a:stretch/>
        </p:blipFill>
        <p:spPr>
          <a:xfrm>
            <a:off x="3566054" y="3456368"/>
            <a:ext cx="536660" cy="122548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907" y="2846410"/>
            <a:ext cx="542433" cy="12199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  <p:bldP spid="655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chemeClr val="bg1"/>
            </a:gs>
            <a:gs pos="93000">
              <a:schemeClr val="accent4">
                <a:lumMod val="40000"/>
                <a:lumOff val="60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832495" y="4769270"/>
            <a:ext cx="6607196" cy="99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95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50" b="1" i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Массаж головы противопоказан  при наличии кожных заболеваний, сильном выпадении волос, повышенном давлении, нервных заболеваниях и травме головы</a:t>
            </a:r>
            <a:r>
              <a:rPr lang="ru-RU" sz="195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1509052" y="1717480"/>
            <a:ext cx="7254081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каких случаях массаж головы противопоказан?</a:t>
            </a:r>
          </a:p>
        </p:txBody>
      </p:sp>
      <p:pic>
        <p:nvPicPr>
          <p:cNvPr id="11" name="Рисунок 10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76568" y="5476727"/>
            <a:ext cx="834959" cy="5453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09531" y="847638"/>
            <a:ext cx="702348" cy="492443"/>
          </a:xfrm>
          <a:prstGeom prst="rect">
            <a:avLst/>
          </a:prstGeom>
          <a:gradFill flip="none" rotWithShape="1">
            <a:gsLst>
              <a:gs pos="49000">
                <a:schemeClr val="accent2">
                  <a:lumMod val="60000"/>
                  <a:lumOff val="40000"/>
                </a:schemeClr>
              </a:gs>
              <a:gs pos="49000">
                <a:schemeClr val="bg1"/>
              </a:gs>
              <a:gs pos="49000">
                <a:schemeClr val="bg1"/>
              </a:gs>
              <a:gs pos="47000">
                <a:schemeClr val="bg1"/>
              </a:gs>
              <a:gs pos="52000">
                <a:schemeClr val="bg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41" dirty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pic>
        <p:nvPicPr>
          <p:cNvPr id="67593" name="Picture 10" descr="0_a07f5_b2db3271_XL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5313" b="10001"/>
          <a:stretch>
            <a:fillRect/>
          </a:stretch>
        </p:blipFill>
        <p:spPr bwMode="auto">
          <a:xfrm>
            <a:off x="0" y="642938"/>
            <a:ext cx="1084517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bg1"/>
            </a:glow>
          </a:effectLst>
        </p:spPr>
      </p:pic>
      <p:pic>
        <p:nvPicPr>
          <p:cNvPr id="12" name="Picture 10" descr="3871944139"/>
          <p:cNvPicPr>
            <a:picLocks noChangeAspect="1" noChangeArrowheads="1"/>
          </p:cNvPicPr>
          <p:nvPr/>
        </p:nvPicPr>
        <p:blipFill>
          <a:blip r:embed="rId6">
            <a:lum bright="-6000" contrast="12000"/>
          </a:blip>
          <a:srcRect/>
          <a:stretch>
            <a:fillRect/>
          </a:stretch>
        </p:blipFill>
        <p:spPr bwMode="auto">
          <a:xfrm>
            <a:off x="8306887" y="4974721"/>
            <a:ext cx="1404640" cy="104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2768007" y="827130"/>
            <a:ext cx="6008092" cy="533092"/>
          </a:xfrm>
          <a:prstGeom prst="roundRect">
            <a:avLst>
              <a:gd name="adj" fmla="val 0"/>
            </a:avLst>
          </a:prstGeom>
          <a:gradFill flip="none" rotWithShape="1">
            <a:gsLst>
              <a:gs pos="40000">
                <a:schemeClr val="bg1"/>
              </a:gs>
              <a:gs pos="7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glow rad="127000">
              <a:schemeClr val="accent2">
                <a:lumMod val="40000"/>
                <a:lumOff val="60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95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Уход за волосами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863" y="2316943"/>
            <a:ext cx="3286073" cy="222795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8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55265" y="4308285"/>
            <a:ext cx="607869" cy="838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  <p:bldP spid="675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5" descr="0_e141a_a9a1ff5d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42204"/>
            <a:ext cx="9906000" cy="434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26" descr="0_e1419_f3333a79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0" cy="130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28" descr="0_e1419_f3333a79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82910"/>
            <a:ext cx="9906000" cy="130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7" name="WordArt 5"/>
          <p:cNvSpPr>
            <a:spLocks noChangeArrowheads="1" noChangeShapeType="1" noTextEdit="1"/>
          </p:cNvSpPr>
          <p:nvPr/>
        </p:nvSpPr>
        <p:spPr bwMode="auto">
          <a:xfrm>
            <a:off x="2067623" y="2024361"/>
            <a:ext cx="5702399" cy="17335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35014"/>
              </a:avLst>
            </a:prstTxWarp>
          </a:bodyPr>
          <a:lstStyle/>
          <a:p>
            <a:pPr algn="ctr"/>
            <a:endParaRPr lang="ru-RU" sz="2925" b="1" kern="10">
              <a:ln w="12700">
                <a:solidFill>
                  <a:srgbClr val="00008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7" name="Picture 10" descr="3871944139"/>
          <p:cNvPicPr>
            <a:picLocks noChangeAspect="1" noChangeArrowheads="1"/>
          </p:cNvPicPr>
          <p:nvPr/>
        </p:nvPicPr>
        <p:blipFill>
          <a:blip r:embed="rId5">
            <a:lum bright="-6000" contrast="12000"/>
          </a:blip>
          <a:srcRect/>
          <a:stretch>
            <a:fillRect/>
          </a:stretch>
        </p:blipFill>
        <p:spPr bwMode="auto">
          <a:xfrm flipH="1">
            <a:off x="909012" y="3147687"/>
            <a:ext cx="1864093" cy="164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bg1"/>
            </a:glow>
          </a:effectLst>
        </p:spPr>
      </p:pic>
      <p:pic>
        <p:nvPicPr>
          <p:cNvPr id="8" name="Рисунок 7" descr="Безимени-1.png"/>
          <p:cNvPicPr>
            <a:picLocks noChangeAspect="1"/>
          </p:cNvPicPr>
          <p:nvPr/>
        </p:nvPicPr>
        <p:blipFill>
          <a:blip r:embed="rId6">
            <a:lum bright="70000" contrast="-70000"/>
          </a:blip>
          <a:srcRect/>
          <a:stretch>
            <a:fillRect/>
          </a:stretch>
        </p:blipFill>
        <p:spPr bwMode="auto">
          <a:xfrm>
            <a:off x="7370964" y="2954175"/>
            <a:ext cx="978031" cy="171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Блок-схема: перфолента 1"/>
          <p:cNvSpPr/>
          <p:nvPr/>
        </p:nvSpPr>
        <p:spPr>
          <a:xfrm>
            <a:off x="2925175" y="1895610"/>
            <a:ext cx="4116342" cy="1147911"/>
          </a:xfrm>
          <a:prstGeom prst="flowChartPunchedTape">
            <a:avLst/>
          </a:prstGeom>
          <a:noFill/>
          <a:ln>
            <a:noFill/>
          </a:ln>
          <a:effectLst>
            <a:glow rad="127000">
              <a:schemeClr val="bg1"/>
            </a:glow>
            <a:outerShdw blurRad="44450" dist="27940" dir="5400000" sx="61000" sy="61000" algn="ctr">
              <a:schemeClr val="bg2"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900" b="1" dirty="0">
                <a:ln w="6600">
                  <a:solidFill>
                    <a:schemeClr val="accent2"/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glow rad="127000">
                    <a:srgbClr val="FFFF00"/>
                  </a:glow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  ИГРЫ</a:t>
            </a:r>
          </a:p>
        </p:txBody>
      </p:sp>
      <p:sp>
        <p:nvSpPr>
          <p:cNvPr id="10" name="AutoShape 69" descr="0_ee6a_8a89aa6a_M[1]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40971" y="4787827"/>
            <a:ext cx="1706145" cy="552324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blipFill dpi="0" rotWithShape="1">
            <a:blip r:embed="rId9"/>
            <a:srcRect/>
            <a:tile tx="0" ty="0" sx="100000" sy="100000" flip="none" algn="tl"/>
          </a:blipFill>
          <a:ln w="28575">
            <a:noFill/>
            <a:miter lim="800000"/>
            <a:headEnd/>
            <a:tailEnd/>
          </a:ln>
          <a:effectLst>
            <a:glow rad="63500">
              <a:schemeClr val="bg1"/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HeroicExtremeLeftFacing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ru-RU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  <a:endParaRPr lang="ru-RU" b="1" i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5" descr="0_e141a_a9a1ff5d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42204"/>
            <a:ext cx="9906000" cy="432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26" descr="0_e1419_f3333a79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59"/>
            <a:ext cx="9906000" cy="130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28" descr="0_e1419_f3333a79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63688"/>
            <a:ext cx="9906000" cy="130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7" name="WordArt 5"/>
          <p:cNvSpPr>
            <a:spLocks noChangeArrowheads="1" noChangeShapeType="1" noTextEdit="1"/>
          </p:cNvSpPr>
          <p:nvPr/>
        </p:nvSpPr>
        <p:spPr bwMode="auto">
          <a:xfrm>
            <a:off x="2076250" y="1615037"/>
            <a:ext cx="5702399" cy="251599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35014"/>
              </a:avLst>
            </a:prstTxWarp>
          </a:bodyPr>
          <a:lstStyle/>
          <a:p>
            <a:pPr algn="ctr"/>
            <a:r>
              <a:rPr lang="ru-RU" sz="2925" b="1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 за  игру!</a:t>
            </a:r>
          </a:p>
        </p:txBody>
      </p:sp>
      <p:sp>
        <p:nvSpPr>
          <p:cNvPr id="70670" name="WordArt 14"/>
          <p:cNvSpPr>
            <a:spLocks noChangeArrowheads="1" noChangeShapeType="1" noTextEdit="1"/>
          </p:cNvSpPr>
          <p:nvPr/>
        </p:nvSpPr>
        <p:spPr bwMode="auto">
          <a:xfrm>
            <a:off x="1987650" y="1848943"/>
            <a:ext cx="5890716" cy="3486447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3"/>
                <a:gd name="adj2" fmla="val 50000"/>
              </a:avLst>
            </a:prstTxWarp>
          </a:bodyPr>
          <a:lstStyle/>
          <a:p>
            <a:pPr algn="ctr"/>
            <a:r>
              <a:rPr lang="ru-RU" sz="2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ВСЁ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/>
          <a:stretch>
            <a:fillRect/>
          </a:stretch>
        </p:blipFill>
        <p:spPr bwMode="auto">
          <a:xfrm>
            <a:off x="7298122" y="4079825"/>
            <a:ext cx="804724" cy="131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847" y="4018468"/>
            <a:ext cx="875604" cy="1421101"/>
          </a:xfrm>
          <a:prstGeom prst="rect">
            <a:avLst/>
          </a:prstGeom>
        </p:spPr>
      </p:pic>
      <p:pic>
        <p:nvPicPr>
          <p:cNvPr id="8" name="Picture 10" descr="3871944139"/>
          <p:cNvPicPr>
            <a:picLocks noChangeAspect="1" noChangeArrowheads="1"/>
          </p:cNvPicPr>
          <p:nvPr/>
        </p:nvPicPr>
        <p:blipFill>
          <a:blip r:embed="rId7">
            <a:lum bright="-6000" contrast="12000"/>
          </a:blip>
          <a:srcRect/>
          <a:stretch>
            <a:fillRect/>
          </a:stretch>
        </p:blipFill>
        <p:spPr bwMode="auto">
          <a:xfrm flipH="1">
            <a:off x="1542998" y="4019321"/>
            <a:ext cx="1314782" cy="136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072" y="3833396"/>
            <a:ext cx="989633" cy="16061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331" y="3578328"/>
            <a:ext cx="1666285" cy="17977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05" y="1422015"/>
            <a:ext cx="924938" cy="13424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348" y="1727633"/>
            <a:ext cx="3779885" cy="230056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748" y="1467221"/>
            <a:ext cx="908782" cy="131896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0301" y="3562710"/>
            <a:ext cx="1666285" cy="179777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53" y="4493668"/>
            <a:ext cx="875604" cy="10086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7" grpId="0" animBg="1"/>
      <p:bldP spid="70667" grpId="1" animBg="1"/>
      <p:bldP spid="706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7" descr="0_def9c_63a69a40_L"/>
          <p:cNvPicPr>
            <a:picLocks noChangeAspect="1" noChangeArrowheads="1" noCrop="1"/>
          </p:cNvPicPr>
          <p:nvPr/>
        </p:nvPicPr>
        <p:blipFill>
          <a:blip r:embed="rId3">
            <a:lum bright="-18000" contrast="12000"/>
          </a:blip>
          <a:srcRect/>
          <a:stretch>
            <a:fillRect/>
          </a:stretch>
        </p:blipFill>
        <p:spPr bwMode="auto">
          <a:xfrm rot="-5400000">
            <a:off x="1524000" y="-1524001"/>
            <a:ext cx="6858001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48" descr="untitledИ"/>
          <p:cNvPicPr>
            <a:picLocks noChangeAspect="1" noChangeArrowheads="1"/>
          </p:cNvPicPr>
          <p:nvPr/>
        </p:nvPicPr>
        <p:blipFill>
          <a:blip r:embed="rId4">
            <a:lum bright="-6000" contrast="6000"/>
          </a:blip>
          <a:srcRect t="5991" b="10542"/>
          <a:stretch>
            <a:fillRect/>
          </a:stretch>
        </p:blipFill>
        <p:spPr bwMode="auto">
          <a:xfrm>
            <a:off x="8703777" y="4202995"/>
            <a:ext cx="462362" cy="111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7" descr="1207743528600[1]"/>
          <p:cNvPicPr>
            <a:picLocks noChangeAspect="1" noChangeArrowheads="1"/>
          </p:cNvPicPr>
          <p:nvPr/>
        </p:nvPicPr>
        <p:blipFill>
          <a:blip r:embed="rId5">
            <a:lum bright="-12000" contrast="18000"/>
          </a:blip>
          <a:srcRect l="31850" t="2350" r="34100"/>
          <a:stretch>
            <a:fillRect/>
          </a:stretch>
        </p:blipFill>
        <p:spPr bwMode="auto">
          <a:xfrm>
            <a:off x="7846034" y="4202996"/>
            <a:ext cx="460181" cy="111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6" descr="good_11887[1]"/>
          <p:cNvPicPr>
            <a:picLocks noChangeAspect="1" noChangeArrowheads="1"/>
          </p:cNvPicPr>
          <p:nvPr/>
        </p:nvPicPr>
        <p:blipFill>
          <a:blip r:embed="rId6">
            <a:lum bright="-6000" contrast="18000"/>
          </a:blip>
          <a:srcRect l="4666" t="4999" r="4666" b="5037"/>
          <a:stretch>
            <a:fillRect/>
          </a:stretch>
        </p:blipFill>
        <p:spPr bwMode="auto">
          <a:xfrm>
            <a:off x="5974470" y="4202996"/>
            <a:ext cx="607396" cy="111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5" descr="ON_Shampoo_detail_ru[1]"/>
          <p:cNvPicPr>
            <a:picLocks noChangeAspect="1" noChangeArrowheads="1"/>
          </p:cNvPicPr>
          <p:nvPr/>
        </p:nvPicPr>
        <p:blipFill>
          <a:blip r:embed="rId7">
            <a:lum bright="-6000" contrast="12000"/>
          </a:blip>
          <a:srcRect l="21634" r="21635" b="14563"/>
          <a:stretch>
            <a:fillRect/>
          </a:stretch>
        </p:blipFill>
        <p:spPr bwMode="auto">
          <a:xfrm>
            <a:off x="6909605" y="4202993"/>
            <a:ext cx="597581" cy="111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4" descr="47ddd3842ad152b2408d6b57cc4e9ac6_6e4b56a1f8223f6ab220708fdf94db79[1]"/>
          <p:cNvPicPr>
            <a:picLocks noChangeAspect="1" noChangeArrowheads="1"/>
          </p:cNvPicPr>
          <p:nvPr/>
        </p:nvPicPr>
        <p:blipFill>
          <a:blip r:embed="rId8">
            <a:lum bright="-6000" contrast="12000"/>
          </a:blip>
          <a:srcRect l="23132" t="1181" r="27277" b="7465"/>
          <a:stretch>
            <a:fillRect/>
          </a:stretch>
        </p:blipFill>
        <p:spPr bwMode="auto">
          <a:xfrm>
            <a:off x="5036754" y="4202992"/>
            <a:ext cx="562686" cy="108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3" descr="8450201"/>
          <p:cNvPicPr>
            <a:picLocks noChangeAspect="1" noChangeArrowheads="1"/>
          </p:cNvPicPr>
          <p:nvPr/>
        </p:nvPicPr>
        <p:blipFill>
          <a:blip r:embed="rId9"/>
          <a:srcRect r="32361" b="4625"/>
          <a:stretch>
            <a:fillRect/>
          </a:stretch>
        </p:blipFill>
        <p:spPr bwMode="auto">
          <a:xfrm>
            <a:off x="6749132" y="2221804"/>
            <a:ext cx="792777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1" descr="51580143-9c37-ee96-9c37-ee9996a04bdb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465915" y="2223097"/>
            <a:ext cx="787324" cy="7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2" descr="1923550da1f73f0a20f99b56a5b271f1[1]"/>
          <p:cNvPicPr>
            <a:picLocks noChangeAspect="1" noChangeArrowheads="1"/>
          </p:cNvPicPr>
          <p:nvPr/>
        </p:nvPicPr>
        <p:blipFill>
          <a:blip r:embed="rId11">
            <a:lum bright="-6000" contrast="6000"/>
          </a:blip>
          <a:srcRect l="4639" r="7167" b="13474"/>
          <a:stretch>
            <a:fillRect/>
          </a:stretch>
        </p:blipFill>
        <p:spPr bwMode="auto">
          <a:xfrm>
            <a:off x="7606876" y="2221804"/>
            <a:ext cx="727347" cy="63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0" descr="13t_enlr3"/>
          <p:cNvPicPr>
            <a:picLocks noChangeAspect="1" noChangeArrowheads="1"/>
          </p:cNvPicPr>
          <p:nvPr/>
        </p:nvPicPr>
        <p:blipFill>
          <a:blip r:embed="rId12">
            <a:lum contrast="6000"/>
          </a:blip>
          <a:srcRect/>
          <a:stretch>
            <a:fillRect/>
          </a:stretch>
        </p:blipFill>
        <p:spPr bwMode="auto">
          <a:xfrm>
            <a:off x="5813994" y="2221805"/>
            <a:ext cx="769877" cy="65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2" name="Picture 38" descr="SA-TAR~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21495" y="2163761"/>
            <a:ext cx="917091" cy="77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42" name="WordArt 38" descr="0_ee6a_8a89aa6a_M[1]"/>
          <p:cNvSpPr>
            <a:spLocks noChangeArrowheads="1" noChangeShapeType="1" noTextEdit="1"/>
          </p:cNvSpPr>
          <p:nvPr/>
        </p:nvSpPr>
        <p:spPr bwMode="auto">
          <a:xfrm>
            <a:off x="2886049" y="1005603"/>
            <a:ext cx="4292600" cy="425648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925" b="1" kern="10" dirty="0">
                <a:ln w="3175">
                  <a:solidFill>
                    <a:srgbClr val="800000"/>
                  </a:solidFill>
                  <a:round/>
                  <a:headEnd/>
                  <a:tailEnd/>
                </a:ln>
                <a:blipFill dpi="0" rotWithShape="1">
                  <a:blip r:embed="rId1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Правила  игры</a:t>
            </a:r>
          </a:p>
        </p:txBody>
      </p:sp>
      <p:sp>
        <p:nvSpPr>
          <p:cNvPr id="72763" name="WordArt 59"/>
          <p:cNvSpPr>
            <a:spLocks noChangeArrowheads="1" noChangeShapeType="1" noTextEdit="1"/>
          </p:cNvSpPr>
          <p:nvPr/>
        </p:nvSpPr>
        <p:spPr bwMode="auto">
          <a:xfrm>
            <a:off x="5386299" y="4480308"/>
            <a:ext cx="209372" cy="2115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925" b="1" i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1</a:t>
            </a:r>
          </a:p>
        </p:txBody>
      </p:sp>
      <p:sp>
        <p:nvSpPr>
          <p:cNvPr id="72764" name="WordArt 60"/>
          <p:cNvSpPr>
            <a:spLocks noChangeArrowheads="1" noChangeShapeType="1" noTextEdit="1"/>
          </p:cNvSpPr>
          <p:nvPr/>
        </p:nvSpPr>
        <p:spPr bwMode="auto">
          <a:xfrm>
            <a:off x="6294349" y="4480308"/>
            <a:ext cx="209372" cy="2115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925" b="1" i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2</a:t>
            </a:r>
          </a:p>
        </p:txBody>
      </p:sp>
      <p:sp>
        <p:nvSpPr>
          <p:cNvPr id="72765" name="WordArt 61"/>
          <p:cNvSpPr>
            <a:spLocks noChangeArrowheads="1" noChangeShapeType="1" noTextEdit="1"/>
          </p:cNvSpPr>
          <p:nvPr/>
        </p:nvSpPr>
        <p:spPr bwMode="auto">
          <a:xfrm>
            <a:off x="7284949" y="4480308"/>
            <a:ext cx="209372" cy="2115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925" b="1" i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3</a:t>
            </a:r>
          </a:p>
        </p:txBody>
      </p:sp>
      <p:sp>
        <p:nvSpPr>
          <p:cNvPr id="72766" name="WordArt 62"/>
          <p:cNvSpPr>
            <a:spLocks noChangeArrowheads="1" noChangeShapeType="1" noTextEdit="1"/>
          </p:cNvSpPr>
          <p:nvPr/>
        </p:nvSpPr>
        <p:spPr bwMode="auto">
          <a:xfrm>
            <a:off x="8192999" y="4480308"/>
            <a:ext cx="209372" cy="2115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925" b="1" i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4</a:t>
            </a:r>
          </a:p>
        </p:txBody>
      </p:sp>
      <p:sp>
        <p:nvSpPr>
          <p:cNvPr id="72767" name="WordArt 63"/>
          <p:cNvSpPr>
            <a:spLocks noChangeArrowheads="1" noChangeShapeType="1" noTextEdit="1"/>
          </p:cNvSpPr>
          <p:nvPr/>
        </p:nvSpPr>
        <p:spPr bwMode="auto">
          <a:xfrm>
            <a:off x="9101049" y="4480308"/>
            <a:ext cx="209372" cy="2115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925" b="1" i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5</a:t>
            </a:r>
          </a:p>
        </p:txBody>
      </p:sp>
      <p:sp>
        <p:nvSpPr>
          <p:cNvPr id="72768" name="WordArt 64"/>
          <p:cNvSpPr>
            <a:spLocks noChangeArrowheads="1" noChangeShapeType="1" noTextEdit="1"/>
          </p:cNvSpPr>
          <p:nvPr/>
        </p:nvSpPr>
        <p:spPr bwMode="auto">
          <a:xfrm>
            <a:off x="5464444" y="2619076"/>
            <a:ext cx="209372" cy="2115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925" b="1" i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1</a:t>
            </a:r>
          </a:p>
        </p:txBody>
      </p:sp>
      <p:sp>
        <p:nvSpPr>
          <p:cNvPr id="72769" name="WordArt 65"/>
          <p:cNvSpPr>
            <a:spLocks noChangeArrowheads="1" noChangeShapeType="1" noTextEdit="1"/>
          </p:cNvSpPr>
          <p:nvPr/>
        </p:nvSpPr>
        <p:spPr bwMode="auto">
          <a:xfrm>
            <a:off x="6372494" y="2619076"/>
            <a:ext cx="209372" cy="2115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925" b="1" i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2</a:t>
            </a:r>
          </a:p>
        </p:txBody>
      </p:sp>
      <p:sp>
        <p:nvSpPr>
          <p:cNvPr id="72770" name="WordArt 66"/>
          <p:cNvSpPr>
            <a:spLocks noChangeArrowheads="1" noChangeShapeType="1" noTextEdit="1"/>
          </p:cNvSpPr>
          <p:nvPr/>
        </p:nvSpPr>
        <p:spPr bwMode="auto">
          <a:xfrm>
            <a:off x="7363094" y="2619076"/>
            <a:ext cx="209372" cy="2115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925" b="1" i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3</a:t>
            </a:r>
          </a:p>
        </p:txBody>
      </p:sp>
      <p:sp>
        <p:nvSpPr>
          <p:cNvPr id="72771" name="WordArt 67"/>
          <p:cNvSpPr>
            <a:spLocks noChangeArrowheads="1" noChangeShapeType="1" noTextEdit="1"/>
          </p:cNvSpPr>
          <p:nvPr/>
        </p:nvSpPr>
        <p:spPr bwMode="auto">
          <a:xfrm>
            <a:off x="8106044" y="2619076"/>
            <a:ext cx="209372" cy="2115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925" b="1" i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4</a:t>
            </a:r>
          </a:p>
        </p:txBody>
      </p:sp>
      <p:sp>
        <p:nvSpPr>
          <p:cNvPr id="72772" name="WordArt 68"/>
          <p:cNvSpPr>
            <a:spLocks noChangeArrowheads="1" noChangeShapeType="1" noTextEdit="1"/>
          </p:cNvSpPr>
          <p:nvPr/>
        </p:nvSpPr>
        <p:spPr bwMode="auto">
          <a:xfrm>
            <a:off x="9179194" y="2619076"/>
            <a:ext cx="209372" cy="2115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925" b="1" i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onotype Corsiva"/>
              </a:rPr>
              <a:t>5</a:t>
            </a:r>
          </a:p>
        </p:txBody>
      </p:sp>
      <p:sp>
        <p:nvSpPr>
          <p:cNvPr id="72773" name="AutoShape 69" descr="0_ee6a_8a89aa6a_M[1]">
            <a:hlinkClick r:id="rId15" action="ppaction://hlinksldjump"/>
          </p:cNvPr>
          <p:cNvSpPr>
            <a:spLocks noChangeArrowheads="1"/>
          </p:cNvSpPr>
          <p:nvPr/>
        </p:nvSpPr>
        <p:spPr bwMode="auto">
          <a:xfrm flipH="1">
            <a:off x="1941215" y="5627124"/>
            <a:ext cx="1155700" cy="3095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blipFill dpi="0" rotWithShape="1">
            <a:blip r:embed="rId14"/>
            <a:srcRect/>
            <a:tile tx="0" ty="0" sx="100000" sy="100000" flip="none" algn="tl"/>
          </a:blipFill>
          <a:ln w="28575">
            <a:solidFill>
              <a:srgbClr val="8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45532" y="4430171"/>
            <a:ext cx="4155877" cy="438611"/>
          </a:xfrm>
          <a:prstGeom prst="roundRect">
            <a:avLst>
              <a:gd name="adj" fmla="val 0"/>
            </a:avLst>
          </a:prstGeom>
          <a:gradFill flip="none" rotWithShape="1">
            <a:gsLst>
              <a:gs pos="40000">
                <a:schemeClr val="bg1"/>
              </a:gs>
              <a:gs pos="70000">
                <a:schemeClr val="accent2">
                  <a:lumMod val="40000"/>
                  <a:lumOff val="60000"/>
                </a:schemeClr>
              </a:gs>
              <a:gs pos="100000">
                <a:srgbClr val="F19B61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glow rad="127000">
              <a:schemeClr val="accent2">
                <a:lumMod val="40000"/>
                <a:lumOff val="60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95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Уход за волосами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441127" y="2424545"/>
            <a:ext cx="4155877" cy="454137"/>
          </a:xfrm>
          <a:prstGeom prst="roundRect">
            <a:avLst>
              <a:gd name="adj" fmla="val 0"/>
            </a:avLst>
          </a:prstGeom>
          <a:gradFill flip="none" rotWithShape="1">
            <a:gsLst>
              <a:gs pos="40000">
                <a:schemeClr val="bg1"/>
              </a:gs>
              <a:gs pos="73000">
                <a:srgbClr val="FFFF99"/>
              </a:gs>
              <a:gs pos="100000">
                <a:srgbClr val="F4EE00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  <a:effectLst>
            <a:glow rad="127000">
              <a:schemeClr val="accent4">
                <a:lumMod val="40000"/>
                <a:lumOff val="60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95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Инструменты и принадлежности</a:t>
            </a:r>
          </a:p>
        </p:txBody>
      </p:sp>
      <p:sp>
        <p:nvSpPr>
          <p:cNvPr id="65" name="WordArt 7" descr="0_5d1fc_76e71db7_XS"/>
          <p:cNvSpPr>
            <a:spLocks noChangeArrowheads="1" noChangeShapeType="1" noTextEdit="1"/>
          </p:cNvSpPr>
          <p:nvPr/>
        </p:nvSpPr>
        <p:spPr bwMode="auto">
          <a:xfrm>
            <a:off x="1779920" y="2878682"/>
            <a:ext cx="6330553" cy="1418828"/>
          </a:xfrm>
          <a:prstGeom prst="rect">
            <a:avLst/>
          </a:prstGeom>
          <a:gradFill flip="none" rotWithShape="1">
            <a:gsLst>
              <a:gs pos="34000">
                <a:schemeClr val="accent1">
                  <a:lumMod val="5000"/>
                  <a:lumOff val="95000"/>
                </a:schemeClr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190500">
              <a:srgbClr val="FF0000">
                <a:alpha val="80000"/>
              </a:srgbClr>
            </a:glow>
          </a:effectLst>
        </p:spPr>
        <p:txBody>
          <a:bodyPr wrap="none" fromWordArt="1">
            <a:prstTxWarp prst="textInflateBottom">
              <a:avLst>
                <a:gd name="adj" fmla="val 51611"/>
              </a:avLst>
            </a:prstTxWarp>
          </a:bodyPr>
          <a:lstStyle/>
          <a:p>
            <a:pPr algn="ctr"/>
            <a:r>
              <a:rPr lang="ru-RU" sz="2275" b="1" kern="10" dirty="0">
                <a:ln w="9525">
                  <a:solidFill>
                    <a:srgbClr val="322100"/>
                  </a:solidFill>
                  <a:round/>
                  <a:headEnd/>
                  <a:tailEnd/>
                </a:ln>
                <a:blipFill dpi="0" rotWithShape="1">
                  <a:blip r:embed="rId16"/>
                  <a:srcRect/>
                  <a:tile tx="0" ty="0" sx="100000" sy="100000" flip="none" algn="tl"/>
                </a:blip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</a:p>
          <a:p>
            <a:pPr algn="ctr"/>
            <a:r>
              <a:rPr lang="ru-RU" sz="2275" b="1" kern="10" dirty="0">
                <a:ln w="9525">
                  <a:solidFill>
                    <a:srgbClr val="322100"/>
                  </a:solidFill>
                  <a:round/>
                  <a:headEnd/>
                  <a:tailEnd/>
                </a:ln>
                <a:blipFill dpi="0" rotWithShape="1">
                  <a:blip r:embed="rId16"/>
                  <a:srcRect/>
                  <a:tile tx="0" ty="0" sx="100000" sy="100000" flip="none" algn="tl"/>
                </a:blip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 ОТГАДАЙ    ЗАГАДКУ  </a:t>
            </a:r>
          </a:p>
        </p:txBody>
      </p:sp>
      <p:sp>
        <p:nvSpPr>
          <p:cNvPr id="66" name="WordArt 5" descr="0_572b0_29ce4a9b_XS"/>
          <p:cNvSpPr>
            <a:spLocks noChangeArrowheads="1" noChangeShapeType="1" noTextEdit="1"/>
          </p:cNvSpPr>
          <p:nvPr/>
        </p:nvSpPr>
        <p:spPr bwMode="auto">
          <a:xfrm>
            <a:off x="1581493" y="2903222"/>
            <a:ext cx="6852939" cy="1287963"/>
          </a:xfrm>
          <a:prstGeom prst="rect">
            <a:avLst/>
          </a:prstGeom>
          <a:gradFill flip="none" rotWithShape="1">
            <a:gsLst>
              <a:gs pos="63000">
                <a:schemeClr val="bg1"/>
              </a:gs>
              <a:gs pos="9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90500">
              <a:srgbClr val="FF0000">
                <a:alpha val="80000"/>
              </a:srgbClr>
            </a:glow>
          </a:effectLst>
        </p:spPr>
        <p:txBody>
          <a:bodyPr wrap="none" fromWordArt="1">
            <a:prstTxWarp prst="textInflateBottom">
              <a:avLst>
                <a:gd name="adj" fmla="val 51611"/>
              </a:avLst>
            </a:prstTxWarp>
          </a:bodyPr>
          <a:lstStyle/>
          <a:p>
            <a:pPr algn="ctr"/>
            <a:endParaRPr lang="ru-RU" sz="2275" b="1" kern="10" dirty="0">
              <a:ln w="9525">
                <a:solidFill>
                  <a:srgbClr val="322100"/>
                </a:solidFill>
                <a:round/>
                <a:headEnd/>
                <a:tailEnd/>
              </a:ln>
              <a:blipFill dpi="0" rotWithShape="1">
                <a:blip r:embed="rId16"/>
                <a:srcRect/>
                <a:tile tx="0" ty="0" sx="100000" sy="100000" flip="none" algn="tl"/>
              </a:blip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2275" b="1" kern="10" dirty="0">
                <a:ln w="9525">
                  <a:solidFill>
                    <a:srgbClr val="322100"/>
                  </a:solidFill>
                  <a:round/>
                  <a:headEnd/>
                  <a:tailEnd/>
                </a:ln>
                <a:blipFill dpi="0" rotWithShape="1">
                  <a:blip r:embed="rId16"/>
                  <a:srcRect/>
                  <a:tile tx="0" ty="0" sx="100000" sy="100000" flip="none" algn="tl"/>
                </a:blip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 ПРОДОЛЖИТЕ      ПОСЛОВИЦУ  </a:t>
            </a:r>
          </a:p>
        </p:txBody>
      </p:sp>
      <p:sp>
        <p:nvSpPr>
          <p:cNvPr id="67" name="WordArt 5" descr="0_572b0_29ce4a9b_XS"/>
          <p:cNvSpPr>
            <a:spLocks noChangeArrowheads="1" noChangeShapeType="1" noTextEdit="1"/>
          </p:cNvSpPr>
          <p:nvPr/>
        </p:nvSpPr>
        <p:spPr bwMode="auto">
          <a:xfrm>
            <a:off x="1664481" y="2925149"/>
            <a:ext cx="6726536" cy="1325895"/>
          </a:xfrm>
          <a:prstGeom prst="rect">
            <a:avLst/>
          </a:prstGeom>
          <a:gradFill flip="none" rotWithShape="1">
            <a:gsLst>
              <a:gs pos="64000">
                <a:schemeClr val="bg1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effectLst>
            <a:glow rad="190500">
              <a:srgbClr val="FF0000">
                <a:alpha val="80000"/>
              </a:srgbClr>
            </a:glow>
          </a:effectLst>
        </p:spPr>
        <p:txBody>
          <a:bodyPr wrap="none" fromWordArt="1">
            <a:prstTxWarp prst="textInflateBottom">
              <a:avLst>
                <a:gd name="adj" fmla="val 51611"/>
              </a:avLst>
            </a:prstTxWarp>
          </a:bodyPr>
          <a:lstStyle/>
          <a:p>
            <a:pPr algn="ctr"/>
            <a:endParaRPr lang="ru-RU" sz="2275" b="1" kern="10" dirty="0">
              <a:ln w="9525">
                <a:solidFill>
                  <a:srgbClr val="322100"/>
                </a:solidFill>
                <a:round/>
                <a:headEnd/>
                <a:tailEnd/>
              </a:ln>
              <a:blipFill dpi="0" rotWithShape="1">
                <a:blip r:embed="rId16"/>
                <a:srcRect/>
                <a:tile tx="0" ty="0" sx="100000" sy="100000" flip="none" algn="tl"/>
              </a:blip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2275" b="1" kern="10" dirty="0">
                <a:ln w="9525">
                  <a:solidFill>
                    <a:srgbClr val="322100"/>
                  </a:solidFill>
                  <a:round/>
                  <a:headEnd/>
                  <a:tailEnd/>
                </a:ln>
                <a:blipFill dpi="0" rotWithShape="1">
                  <a:blip r:embed="rId16"/>
                  <a:srcRect/>
                  <a:tile tx="0" ty="0" sx="100000" sy="100000" flip="none" algn="tl"/>
                </a:blip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 ОТВЕТЬ  на  ВОПРОС 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2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7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7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5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7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000"/>
                                        <p:tgtEl>
                                          <p:spTgt spid="7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750"/>
                            </p:stCondLst>
                            <p:childTnLst>
                              <p:par>
                                <p:cTn id="8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1000"/>
                                        <p:tgtEl>
                                          <p:spTgt spid="7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750"/>
                            </p:stCondLst>
                            <p:childTnLst>
                              <p:par>
                                <p:cTn id="9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250"/>
                            </p:stCondLst>
                            <p:childTnLst>
                              <p:par>
                                <p:cTn id="9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1000"/>
                                        <p:tgtEl>
                                          <p:spTgt spid="7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250"/>
                            </p:stCondLst>
                            <p:childTnLst>
                              <p:par>
                                <p:cTn id="10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1000"/>
                                        <p:tgtEl>
                                          <p:spTgt spid="7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250"/>
                            </p:stCondLst>
                            <p:childTnLst>
                              <p:par>
                                <p:cTn id="1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1000"/>
                                        <p:tgtEl>
                                          <p:spTgt spid="7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250"/>
                            </p:stCondLst>
                            <p:childTnLst>
                              <p:par>
                                <p:cTn id="1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1000"/>
                                        <p:tgtEl>
                                          <p:spTgt spid="7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250"/>
                            </p:stCondLst>
                            <p:childTnLst>
                              <p:par>
                                <p:cTn id="1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1000"/>
                                        <p:tgtEl>
                                          <p:spTgt spid="72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3250"/>
                            </p:stCondLst>
                            <p:childTnLst>
                              <p:par>
                                <p:cTn id="14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3750"/>
                            </p:stCondLst>
                            <p:childTnLst>
                              <p:par>
                                <p:cTn id="149" presetID="1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8" presetID="10" presetClass="exit" presetSubtype="0" fill="hold" grpId="2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7750"/>
                            </p:stCondLst>
                            <p:childTnLst>
                              <p:par>
                                <p:cTn id="16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8250"/>
                            </p:stCondLst>
                            <p:childTnLst>
                              <p:par>
                                <p:cTn id="167" presetID="1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42" grpId="0" animBg="1"/>
      <p:bldP spid="72763" grpId="0"/>
      <p:bldP spid="72764" grpId="0"/>
      <p:bldP spid="72765" grpId="0"/>
      <p:bldP spid="72766" grpId="0"/>
      <p:bldP spid="72767" grpId="0"/>
      <p:bldP spid="72768" grpId="0"/>
      <p:bldP spid="72769" grpId="0"/>
      <p:bldP spid="72770" grpId="0"/>
      <p:bldP spid="72771" grpId="0"/>
      <p:bldP spid="72772" grpId="0"/>
      <p:bldP spid="72773" grpId="0" animBg="1"/>
      <p:bldP spid="60" grpId="0" animBg="1"/>
      <p:bldP spid="60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2" animBg="1"/>
      <p:bldP spid="67" grpId="0" animBg="1"/>
      <p:bldP spid="6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47" descr="0_def9c_63a69a40_L"/>
          <p:cNvPicPr>
            <a:picLocks noChangeAspect="1" noChangeArrowheads="1" noCrop="1"/>
          </p:cNvPicPr>
          <p:nvPr/>
        </p:nvPicPr>
        <p:blipFill>
          <a:blip r:embed="rId3">
            <a:lum bright="-18000" contrast="12000"/>
          </a:blip>
          <a:srcRect/>
          <a:stretch>
            <a:fillRect/>
          </a:stretch>
        </p:blipFill>
        <p:spPr bwMode="auto">
          <a:xfrm rot="-5400000">
            <a:off x="1524000" y="-1524001"/>
            <a:ext cx="6858001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48" descr="untitledИ"/>
          <p:cNvPicPr>
            <a:picLocks noChangeAspect="1" noChangeArrowheads="1"/>
          </p:cNvPicPr>
          <p:nvPr/>
        </p:nvPicPr>
        <p:blipFill>
          <a:blip r:embed="rId4">
            <a:lum bright="-6000" contrast="6000"/>
          </a:blip>
          <a:srcRect t="5991" b="10542"/>
          <a:stretch>
            <a:fillRect/>
          </a:stretch>
        </p:blipFill>
        <p:spPr bwMode="auto">
          <a:xfrm>
            <a:off x="8974332" y="3318741"/>
            <a:ext cx="546894" cy="139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7" descr="1207743528600[1]"/>
          <p:cNvPicPr>
            <a:picLocks noChangeAspect="1" noChangeArrowheads="1"/>
          </p:cNvPicPr>
          <p:nvPr/>
        </p:nvPicPr>
        <p:blipFill>
          <a:blip r:embed="rId5">
            <a:lum bright="-12000" contrast="18000"/>
          </a:blip>
          <a:srcRect l="31850" t="2350" r="34100"/>
          <a:stretch>
            <a:fillRect/>
          </a:stretch>
        </p:blipFill>
        <p:spPr bwMode="auto">
          <a:xfrm>
            <a:off x="8025379" y="3306359"/>
            <a:ext cx="544314" cy="139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6" descr="good_11887[1]"/>
          <p:cNvPicPr>
            <a:picLocks noChangeAspect="1" noChangeArrowheads="1"/>
          </p:cNvPicPr>
          <p:nvPr/>
        </p:nvPicPr>
        <p:blipFill>
          <a:blip r:embed="rId6">
            <a:lum bright="-6000" contrast="18000"/>
          </a:blip>
          <a:srcRect l="4666" t="4999" r="4666" b="5037"/>
          <a:stretch>
            <a:fillRect/>
          </a:stretch>
        </p:blipFill>
        <p:spPr bwMode="auto">
          <a:xfrm>
            <a:off x="6016001" y="3327609"/>
            <a:ext cx="718443" cy="139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5" descr="ON_Shampoo_detail_ru[1]"/>
          <p:cNvPicPr>
            <a:picLocks noChangeAspect="1" noChangeArrowheads="1"/>
          </p:cNvPicPr>
          <p:nvPr/>
        </p:nvPicPr>
        <p:blipFill>
          <a:blip r:embed="rId7">
            <a:lum bright="-6000" contrast="12000"/>
          </a:blip>
          <a:srcRect l="21634" r="21635" b="14563"/>
          <a:stretch>
            <a:fillRect/>
          </a:stretch>
        </p:blipFill>
        <p:spPr bwMode="auto">
          <a:xfrm>
            <a:off x="7003407" y="3318076"/>
            <a:ext cx="706834" cy="139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4" descr="47ddd3842ad152b2408d6b57cc4e9ac6_6e4b56a1f8223f6ab220708fdf94db79[1]"/>
          <p:cNvPicPr>
            <a:picLocks noChangeAspect="1" noChangeArrowheads="1"/>
          </p:cNvPicPr>
          <p:nvPr/>
        </p:nvPicPr>
        <p:blipFill>
          <a:blip r:embed="rId8">
            <a:lum bright="-6000" contrast="12000"/>
          </a:blip>
          <a:srcRect l="23132" t="1181" r="27277" b="7465"/>
          <a:stretch>
            <a:fillRect/>
          </a:stretch>
        </p:blipFill>
        <p:spPr bwMode="auto">
          <a:xfrm>
            <a:off x="5061316" y="3336802"/>
            <a:ext cx="665559" cy="136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3" descr="8450201"/>
          <p:cNvPicPr>
            <a:picLocks noChangeAspect="1" noChangeArrowheads="1"/>
          </p:cNvPicPr>
          <p:nvPr/>
        </p:nvPicPr>
        <p:blipFill>
          <a:blip r:embed="rId9"/>
          <a:srcRect r="32361" b="4625"/>
          <a:stretch>
            <a:fillRect/>
          </a:stretch>
        </p:blipFill>
        <p:spPr bwMode="auto">
          <a:xfrm>
            <a:off x="6956099" y="1524384"/>
            <a:ext cx="937717" cy="83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1" descr="51580143-9c37-ee96-9c37-ee9996a04bdb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751559" y="1513108"/>
            <a:ext cx="932557" cy="88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2" descr="1923550da1f73f0a20f99b56a5b271f1[1]"/>
          <p:cNvPicPr>
            <a:picLocks noChangeAspect="1" noChangeArrowheads="1"/>
          </p:cNvPicPr>
          <p:nvPr/>
        </p:nvPicPr>
        <p:blipFill>
          <a:blip r:embed="rId11">
            <a:lum bright="-6000" contrast="6000"/>
          </a:blip>
          <a:srcRect l="4639" r="7167" b="13474"/>
          <a:stretch>
            <a:fillRect/>
          </a:stretch>
        </p:blipFill>
        <p:spPr bwMode="auto">
          <a:xfrm>
            <a:off x="7813843" y="1531682"/>
            <a:ext cx="860325" cy="79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0" descr="13t_enlr3"/>
          <p:cNvPicPr>
            <a:picLocks noChangeAspect="1" noChangeArrowheads="1"/>
          </p:cNvPicPr>
          <p:nvPr/>
        </p:nvPicPr>
        <p:blipFill>
          <a:blip r:embed="rId12">
            <a:lum contrast="6000"/>
          </a:blip>
          <a:srcRect/>
          <a:stretch>
            <a:fillRect/>
          </a:stretch>
        </p:blipFill>
        <p:spPr bwMode="auto">
          <a:xfrm>
            <a:off x="6020961" y="1527039"/>
            <a:ext cx="910630" cy="81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2" name="Picture 38" descr="SA-TAR~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928462" y="1436157"/>
            <a:ext cx="1084759" cy="97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9" name="AutoShape 47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092917" y="1524389"/>
            <a:ext cx="760362" cy="830230"/>
          </a:xfrm>
          <a:prstGeom prst="bevel">
            <a:avLst>
              <a:gd name="adj" fmla="val 7727"/>
            </a:avLst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b"/>
          <a:lstStyle/>
          <a:p>
            <a:pPr algn="r">
              <a:defRPr/>
            </a:pPr>
            <a:r>
              <a:rPr lang="ru-RU" sz="1950" b="1" i="1" dirty="0">
                <a:ln w="1270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4EE00"/>
                </a:solidFill>
                <a:effectLst>
                  <a:glow rad="190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</a:p>
        </p:txBody>
      </p:sp>
      <p:sp>
        <p:nvSpPr>
          <p:cNvPr id="3121" name="AutoShape 4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020960" y="1527077"/>
            <a:ext cx="709615" cy="810775"/>
          </a:xfrm>
          <a:prstGeom prst="bevel">
            <a:avLst>
              <a:gd name="adj" fmla="val 7727"/>
            </a:avLst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b"/>
          <a:lstStyle/>
          <a:p>
            <a:pPr algn="r">
              <a:defRPr/>
            </a:pPr>
            <a:r>
              <a:rPr lang="ru-RU" sz="1950" b="1" i="1" dirty="0">
                <a:ln w="1270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4EE00"/>
                </a:solidFill>
                <a:effectLst>
                  <a:glow rad="190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</a:p>
        </p:txBody>
      </p:sp>
      <p:sp>
        <p:nvSpPr>
          <p:cNvPr id="3122" name="AutoShape 5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112167" y="1527077"/>
            <a:ext cx="691356" cy="810775"/>
          </a:xfrm>
          <a:prstGeom prst="bevel">
            <a:avLst>
              <a:gd name="adj" fmla="val 7727"/>
            </a:avLst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b"/>
          <a:lstStyle/>
          <a:p>
            <a:pPr algn="r">
              <a:defRPr/>
            </a:pPr>
            <a:r>
              <a:rPr lang="ru-RU" sz="1950" b="1" i="1" dirty="0">
                <a:ln w="1270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4EE00"/>
                </a:solidFill>
                <a:effectLst>
                  <a:glow rad="190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</a:t>
            </a:r>
          </a:p>
        </p:txBody>
      </p:sp>
      <p:sp>
        <p:nvSpPr>
          <p:cNvPr id="3123" name="AutoShape 5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981523" y="1527077"/>
            <a:ext cx="678456" cy="810775"/>
          </a:xfrm>
          <a:prstGeom prst="bevel">
            <a:avLst>
              <a:gd name="adj" fmla="val 7727"/>
            </a:avLst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b"/>
          <a:lstStyle/>
          <a:p>
            <a:pPr algn="r">
              <a:defRPr/>
            </a:pPr>
            <a:r>
              <a:rPr lang="ru-RU" sz="1950" b="1" i="1" dirty="0">
                <a:ln w="1270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4EE00"/>
                </a:solidFill>
                <a:effectLst>
                  <a:glow rad="190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</a:t>
            </a:r>
          </a:p>
        </p:txBody>
      </p:sp>
      <p:sp>
        <p:nvSpPr>
          <p:cNvPr id="3124" name="AutoShape 5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8906339" y="1531682"/>
            <a:ext cx="702965" cy="794557"/>
          </a:xfrm>
          <a:prstGeom prst="bevel">
            <a:avLst>
              <a:gd name="adj" fmla="val 7727"/>
            </a:avLst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b"/>
          <a:lstStyle/>
          <a:p>
            <a:pPr algn="r">
              <a:defRPr/>
            </a:pPr>
            <a:r>
              <a:rPr lang="ru-RU" sz="1950" b="1" i="1" dirty="0">
                <a:ln w="1270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4EE00"/>
                </a:solidFill>
                <a:effectLst>
                  <a:glow rad="190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</a:t>
            </a:r>
          </a:p>
        </p:txBody>
      </p:sp>
      <p:sp>
        <p:nvSpPr>
          <p:cNvPr id="3140" name="AutoShape 68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8034408" y="3563562"/>
            <a:ext cx="533995" cy="1102652"/>
          </a:xfrm>
          <a:prstGeom prst="bevel">
            <a:avLst>
              <a:gd name="adj" fmla="val 7727"/>
            </a:avLst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1950" b="1" dirty="0"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alibri" pitchFamily="34" charset="0"/>
              </a:rPr>
              <a:t> </a:t>
            </a:r>
            <a:r>
              <a:rPr lang="ru-RU" sz="1950" b="1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90500">
                    <a:schemeClr val="bg1"/>
                  </a:glow>
                </a:effectLst>
                <a:latin typeface="Calibri" pitchFamily="34" charset="0"/>
              </a:rPr>
              <a:t>4</a:t>
            </a:r>
          </a:p>
        </p:txBody>
      </p:sp>
      <p:sp>
        <p:nvSpPr>
          <p:cNvPr id="3142" name="AutoShape 70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137417" y="3513447"/>
            <a:ext cx="536575" cy="1177243"/>
          </a:xfrm>
          <a:prstGeom prst="bevel">
            <a:avLst>
              <a:gd name="adj" fmla="val 7727"/>
            </a:avLst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195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alibri" pitchFamily="34" charset="0"/>
              </a:rPr>
              <a:t> </a:t>
            </a:r>
            <a:r>
              <a:rPr lang="ru-RU" sz="1950" b="1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90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</a:p>
        </p:txBody>
      </p:sp>
      <p:sp>
        <p:nvSpPr>
          <p:cNvPr id="3143" name="AutoShape 7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090811" y="3510223"/>
            <a:ext cx="536575" cy="1177243"/>
          </a:xfrm>
          <a:prstGeom prst="bevel">
            <a:avLst>
              <a:gd name="adj" fmla="val 7727"/>
            </a:avLst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1950" b="1" dirty="0">
                <a:solidFill>
                  <a:srgbClr val="000000"/>
                </a:solidFill>
                <a:effectLst>
                  <a:glow rad="127000">
                    <a:srgbClr val="FFFF00"/>
                  </a:glow>
                </a:effectLst>
                <a:latin typeface="Calibri" pitchFamily="34" charset="0"/>
              </a:rPr>
              <a:t> </a:t>
            </a:r>
            <a:r>
              <a:rPr lang="ru-RU" sz="1950" b="1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90500">
                    <a:schemeClr val="bg1"/>
                  </a:glow>
                </a:effectLst>
                <a:latin typeface="Calibri" pitchFamily="34" charset="0"/>
              </a:rPr>
              <a:t>2</a:t>
            </a:r>
          </a:p>
        </p:txBody>
      </p:sp>
      <p:sp>
        <p:nvSpPr>
          <p:cNvPr id="3144" name="AutoShape 72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089826" y="3575613"/>
            <a:ext cx="536575" cy="1102652"/>
          </a:xfrm>
          <a:prstGeom prst="bevel">
            <a:avLst>
              <a:gd name="adj" fmla="val 7727"/>
            </a:avLst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195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950" b="1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90500">
                    <a:schemeClr val="bg1"/>
                  </a:glow>
                </a:effectLst>
                <a:latin typeface="Calibri" pitchFamily="34" charset="0"/>
              </a:rPr>
              <a:t>3</a:t>
            </a:r>
          </a:p>
        </p:txBody>
      </p:sp>
      <p:sp>
        <p:nvSpPr>
          <p:cNvPr id="3145" name="AutoShape 73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8984651" y="3577237"/>
            <a:ext cx="536575" cy="1101030"/>
          </a:xfrm>
          <a:prstGeom prst="bevel">
            <a:avLst>
              <a:gd name="adj" fmla="val 7727"/>
            </a:avLst>
          </a:prstGeom>
          <a:noFill/>
          <a:ln w="9525" algn="ctr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ru-RU" sz="1950" b="1" i="1" dirty="0"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alibri" pitchFamily="34" charset="0"/>
              </a:rPr>
              <a:t> </a:t>
            </a:r>
            <a:r>
              <a:rPr lang="ru-RU" sz="1950" b="1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90500">
                    <a:schemeClr val="bg1"/>
                  </a:glow>
                </a:effectLst>
                <a:latin typeface="Calibri" pitchFamily="34" charset="0"/>
              </a:rPr>
              <a:t>5</a:t>
            </a:r>
          </a:p>
        </p:txBody>
      </p:sp>
      <p:sp>
        <p:nvSpPr>
          <p:cNvPr id="54" name="AutoShape 69" descr="0_ee6a_8a89aa6a_M[1]">
            <a:hlinkClick r:id="rId24" action="ppaction://hlinksldjump"/>
          </p:cNvPr>
          <p:cNvSpPr>
            <a:spLocks noChangeArrowheads="1"/>
          </p:cNvSpPr>
          <p:nvPr/>
        </p:nvSpPr>
        <p:spPr bwMode="auto">
          <a:xfrm flipH="1">
            <a:off x="1588307" y="5300932"/>
            <a:ext cx="1918749" cy="505019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blipFill dpi="0" rotWithShape="1">
            <a:blip r:embed="rId25"/>
            <a:srcRect/>
            <a:tile tx="0" ty="0" sx="100000" sy="100000" flip="none" algn="tl"/>
          </a:blipFill>
          <a:ln w="28575">
            <a:solidFill>
              <a:srgbClr val="8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 anchor="ctr"/>
          <a:lstStyle/>
          <a:p>
            <a:pPr algn="ctr"/>
            <a:r>
              <a:rPr lang="ru-RU" sz="14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905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  ИГРЫ</a:t>
            </a:r>
            <a:endParaRPr lang="ru-RU" sz="14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1905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22899" y="3688379"/>
            <a:ext cx="4049566" cy="551406"/>
          </a:xfrm>
          <a:prstGeom prst="roundRect">
            <a:avLst>
              <a:gd name="adj" fmla="val 0"/>
            </a:avLst>
          </a:prstGeom>
          <a:gradFill flip="none" rotWithShape="1">
            <a:gsLst>
              <a:gs pos="40000">
                <a:schemeClr val="bg1"/>
              </a:gs>
              <a:gs pos="70000">
                <a:schemeClr val="accent2">
                  <a:lumMod val="40000"/>
                  <a:lumOff val="60000"/>
                </a:schemeClr>
              </a:gs>
              <a:gs pos="100000">
                <a:srgbClr val="F19B61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glow rad="127000">
              <a:schemeClr val="accent2">
                <a:lumMod val="40000"/>
                <a:lumOff val="60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95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Уход за волосами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522899" y="1728410"/>
            <a:ext cx="4049566" cy="570925"/>
          </a:xfrm>
          <a:prstGeom prst="roundRect">
            <a:avLst>
              <a:gd name="adj" fmla="val 0"/>
            </a:avLst>
          </a:prstGeom>
          <a:gradFill flip="none" rotWithShape="1">
            <a:gsLst>
              <a:gs pos="40000">
                <a:schemeClr val="bg1"/>
              </a:gs>
              <a:gs pos="73000">
                <a:srgbClr val="FFFF99"/>
              </a:gs>
              <a:gs pos="100000">
                <a:srgbClr val="F4EE00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  <a:effectLst>
            <a:glow rad="127000">
              <a:schemeClr val="accent4">
                <a:lumMod val="40000"/>
                <a:lumOff val="60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95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Инструменты и принадлежности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7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7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7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1" dur="indefinite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7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1" dur="indefinite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7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1" dur="indefinite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1" dur="indefinite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/>
      <p:bldP spid="3121" grpId="0"/>
      <p:bldP spid="3122" grpId="0"/>
      <p:bldP spid="3123" grpId="0"/>
      <p:bldP spid="3124" grpId="0"/>
      <p:bldP spid="3140" grpId="0"/>
      <p:bldP spid="3142" grpId="0"/>
      <p:bldP spid="3143" grpId="0"/>
      <p:bldP spid="3144" grpId="0"/>
      <p:bldP spid="31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chemeClr val="bg1"/>
            </a:gs>
            <a:gs pos="93000">
              <a:srgbClr val="FFFF99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3" descr="0_b1075_707a22fe_XL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3215"/>
          <a:stretch>
            <a:fillRect/>
          </a:stretch>
        </p:blipFill>
        <p:spPr bwMode="auto">
          <a:xfrm>
            <a:off x="1" y="0"/>
            <a:ext cx="17993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741230" y="4423473"/>
            <a:ext cx="8425259" cy="111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90500">
              <a:schemeClr val="bg1"/>
            </a:glow>
          </a:effectLst>
        </p:spPr>
        <p:txBody>
          <a:bodyPr>
            <a:spAutoFit/>
          </a:bodyPr>
          <a:lstStyle/>
          <a:p>
            <a:pPr marL="278613" indent="-278613" algn="ctr">
              <a:spcBef>
                <a:spcPct val="20000"/>
              </a:spcBef>
              <a:buFontTx/>
              <a:buChar char="-"/>
              <a:defRPr/>
            </a:pPr>
            <a:r>
              <a:rPr lang="ru-RU" sz="1950" b="1" i="1" u="sng" dirty="0">
                <a:solidFill>
                  <a:srgbClr val="800000"/>
                </a:solidFill>
                <a:latin typeface="Times New Roman" pitchFamily="18" charset="0"/>
              </a:rPr>
              <a:t>При выполнении химической завивки и окрашивании волос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1950" b="1" i="1" u="sng" dirty="0">
                <a:solidFill>
                  <a:srgbClr val="800000"/>
                </a:solidFill>
                <a:latin typeface="Times New Roman" pitchFamily="18" charset="0"/>
              </a:rPr>
              <a:t>нельзя использовать металлические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1950" b="1" i="1" u="sng" dirty="0">
                <a:solidFill>
                  <a:srgbClr val="800000"/>
                </a:solidFill>
                <a:latin typeface="Times New Roman" pitchFamily="18" charset="0"/>
              </a:rPr>
              <a:t>инструменты и принадлежности. 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832437" y="1295222"/>
            <a:ext cx="7334052" cy="63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1950" b="1" dirty="0">
                <a:latin typeface="Times New Roman" pitchFamily="18" charset="0"/>
              </a:rPr>
              <a:t>- Какие инструменты и принадлежности нельзя использовать при выполнении химической завивки и окрашивании волос?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80594" y="262089"/>
            <a:ext cx="744920" cy="492443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41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pic>
        <p:nvPicPr>
          <p:cNvPr id="18439" name="Picture 12" descr="4677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4558" y="2235991"/>
            <a:ext cx="2768864" cy="19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bg1"/>
            </a:glow>
          </a:effectLst>
        </p:spPr>
      </p:pic>
      <p:pic>
        <p:nvPicPr>
          <p:cNvPr id="18440" name="Picture 13" descr="1254466028_h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88948" y="2241562"/>
            <a:ext cx="2417646" cy="188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bg1"/>
            </a:glow>
          </a:effectLst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876568" y="5488484"/>
            <a:ext cx="834959" cy="533590"/>
          </a:xfrm>
          <a:prstGeom prst="rect">
            <a:avLst/>
          </a:prstGeom>
        </p:spPr>
      </p:pic>
      <p:pic>
        <p:nvPicPr>
          <p:cNvPr id="18442" name="Picture 10" descr="3871944139"/>
          <p:cNvPicPr>
            <a:picLocks noChangeAspect="1" noChangeArrowheads="1"/>
          </p:cNvPicPr>
          <p:nvPr/>
        </p:nvPicPr>
        <p:blipFill>
          <a:blip r:embed="rId8">
            <a:lum bright="-6000" contrast="12000"/>
          </a:blip>
          <a:srcRect/>
          <a:stretch>
            <a:fillRect/>
          </a:stretch>
        </p:blipFill>
        <p:spPr bwMode="auto">
          <a:xfrm>
            <a:off x="8306594" y="5031640"/>
            <a:ext cx="1404640" cy="142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9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53074" y="4382497"/>
            <a:ext cx="512871" cy="690815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2298502" y="286138"/>
            <a:ext cx="6008092" cy="444346"/>
          </a:xfrm>
          <a:prstGeom prst="roundRect">
            <a:avLst>
              <a:gd name="adj" fmla="val 0"/>
            </a:avLst>
          </a:prstGeom>
          <a:gradFill flip="none" rotWithShape="1">
            <a:gsLst>
              <a:gs pos="40000">
                <a:schemeClr val="bg1"/>
              </a:gs>
              <a:gs pos="73000">
                <a:srgbClr val="FFFF99"/>
              </a:gs>
              <a:gs pos="100000">
                <a:srgbClr val="F4EE00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  <a:effectLst>
            <a:glow rad="127000">
              <a:schemeClr val="accent4">
                <a:lumMod val="40000"/>
                <a:lumOff val="60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95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Инструменты и принадлежности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chemeClr val="bg1"/>
            </a:gs>
            <a:gs pos="93000">
              <a:srgbClr val="FFFF99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1866825" y="1161531"/>
            <a:ext cx="7254081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950" b="1" dirty="0">
                <a:latin typeface="Times New Roman" pitchFamily="18" charset="0"/>
              </a:rPr>
              <a:t>- Какие волосы нельзя подстригать </a:t>
            </a:r>
            <a:r>
              <a:rPr lang="ru-RU" sz="1950" b="1" dirty="0" err="1">
                <a:latin typeface="Times New Roman" pitchFamily="18" charset="0"/>
              </a:rPr>
              <a:t>электромашинкой</a:t>
            </a:r>
            <a:r>
              <a:rPr lang="ru-RU" sz="1950" b="1" dirty="0">
                <a:latin typeface="Times New Roman" pitchFamily="18" charset="0"/>
              </a:rPr>
              <a:t>?</a:t>
            </a:r>
          </a:p>
        </p:txBody>
      </p:sp>
      <p:pic>
        <p:nvPicPr>
          <p:cNvPr id="11" name="Рисунок 10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876568" y="5476727"/>
            <a:ext cx="834959" cy="7381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16869" y="268148"/>
            <a:ext cx="702348" cy="492443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41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pic>
        <p:nvPicPr>
          <p:cNvPr id="21510" name="Picture 10" descr="0_b1075_707a22fe_XL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3215"/>
          <a:stretch>
            <a:fillRect/>
          </a:stretch>
        </p:blipFill>
        <p:spPr bwMode="auto">
          <a:xfrm>
            <a:off x="1" y="0"/>
            <a:ext cx="17993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 descr="sbs-7nov-cut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8046" y="1863305"/>
            <a:ext cx="3183187" cy="238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bg1"/>
            </a:glow>
          </a:effectLst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663687" y="4840239"/>
            <a:ext cx="5411737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Tx/>
              <a:buChar char="-"/>
            </a:pPr>
            <a:r>
              <a:rPr lang="ru-RU" sz="1950" b="1" i="1" u="sng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ru-RU" sz="1950" b="1" i="1" u="sng" dirty="0" err="1">
                <a:solidFill>
                  <a:srgbClr val="800000"/>
                </a:solidFill>
                <a:latin typeface="Times New Roman" pitchFamily="18" charset="0"/>
              </a:rPr>
              <a:t>Электромашинкой</a:t>
            </a:r>
            <a:r>
              <a:rPr lang="ru-RU" sz="1950" b="1" i="1" u="sng" dirty="0">
                <a:solidFill>
                  <a:srgbClr val="800000"/>
                </a:solidFill>
                <a:latin typeface="Times New Roman" pitchFamily="18" charset="0"/>
              </a:rPr>
              <a:t> нельзя подстригать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950" b="1" i="1" u="sng" dirty="0">
                <a:solidFill>
                  <a:srgbClr val="800000"/>
                </a:solidFill>
                <a:latin typeface="Times New Roman" pitchFamily="18" charset="0"/>
              </a:rPr>
              <a:t>грязные и мокрые волосы.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7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75717" y="4250245"/>
            <a:ext cx="606165" cy="1134602"/>
          </a:xfrm>
          <a:prstGeom prst="rect">
            <a:avLst/>
          </a:prstGeom>
        </p:spPr>
      </p:pic>
      <p:pic>
        <p:nvPicPr>
          <p:cNvPr id="12" name="Picture 10" descr="3871944139"/>
          <p:cNvPicPr>
            <a:picLocks noChangeAspect="1" noChangeArrowheads="1"/>
          </p:cNvPicPr>
          <p:nvPr/>
        </p:nvPicPr>
        <p:blipFill>
          <a:blip r:embed="rId8">
            <a:lum bright="-6000" contrast="12000"/>
          </a:blip>
          <a:srcRect/>
          <a:stretch>
            <a:fillRect/>
          </a:stretch>
        </p:blipFill>
        <p:spPr bwMode="auto">
          <a:xfrm>
            <a:off x="8306594" y="5009060"/>
            <a:ext cx="1404640" cy="141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2619275" y="325119"/>
            <a:ext cx="6008092" cy="454137"/>
          </a:xfrm>
          <a:prstGeom prst="roundRect">
            <a:avLst>
              <a:gd name="adj" fmla="val 0"/>
            </a:avLst>
          </a:prstGeom>
          <a:gradFill flip="none" rotWithShape="1">
            <a:gsLst>
              <a:gs pos="40000">
                <a:schemeClr val="bg1"/>
              </a:gs>
              <a:gs pos="73000">
                <a:srgbClr val="FFFF99"/>
              </a:gs>
              <a:gs pos="100000">
                <a:srgbClr val="F4EE00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  <a:effectLst>
            <a:glow rad="127000">
              <a:schemeClr val="accent4">
                <a:lumMod val="40000"/>
                <a:lumOff val="60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95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Инструменты и принадлежности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0482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chemeClr val="bg1"/>
            </a:gs>
            <a:gs pos="93000">
              <a:srgbClr val="FFFF99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771559" y="4366907"/>
            <a:ext cx="5087106" cy="75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Tx/>
              <a:buChar char="-"/>
            </a:pPr>
            <a:r>
              <a:rPr lang="ru-RU" sz="1950" b="1" i="1" u="sng" dirty="0">
                <a:solidFill>
                  <a:srgbClr val="800000"/>
                </a:solidFill>
                <a:latin typeface="Times New Roman" pitchFamily="18" charset="0"/>
              </a:rPr>
              <a:t> Мастер использует шекер </a:t>
            </a:r>
          </a:p>
          <a:p>
            <a:pPr algn="ctr">
              <a:spcBef>
                <a:spcPct val="20000"/>
              </a:spcBef>
            </a:pPr>
            <a:r>
              <a:rPr lang="ru-RU" sz="1950" b="1" i="1" u="sng" dirty="0">
                <a:solidFill>
                  <a:srgbClr val="800000"/>
                </a:solidFill>
                <a:latin typeface="Times New Roman" pitchFamily="18" charset="0"/>
              </a:rPr>
              <a:t>при смешивания краски для волос.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1582640" y="1209838"/>
            <a:ext cx="7721005" cy="36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1950" b="1" dirty="0">
                <a:latin typeface="Times New Roman" pitchFamily="18" charset="0"/>
              </a:rPr>
              <a:t>- Когда мастер использует шекер? </a:t>
            </a:r>
          </a:p>
        </p:txBody>
      </p:sp>
      <p:pic>
        <p:nvPicPr>
          <p:cNvPr id="11" name="Рисунок 10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876568" y="5476727"/>
            <a:ext cx="834959" cy="814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08886" y="313624"/>
            <a:ext cx="702348" cy="492443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41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pic>
        <p:nvPicPr>
          <p:cNvPr id="23559" name="Picture 10" descr="0_b1075_707a22fe_XL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3215"/>
          <a:stretch>
            <a:fillRect/>
          </a:stretch>
        </p:blipFill>
        <p:spPr bwMode="auto">
          <a:xfrm>
            <a:off x="1" y="0"/>
            <a:ext cx="17993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3" descr="untitledрррн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67834" y="2034570"/>
            <a:ext cx="1950615" cy="186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bg1"/>
            </a:glow>
          </a:effectLst>
        </p:spPr>
      </p:pic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7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32015" y="4308135"/>
            <a:ext cx="565269" cy="1165698"/>
          </a:xfrm>
          <a:prstGeom prst="rect">
            <a:avLst/>
          </a:prstGeom>
        </p:spPr>
      </p:pic>
      <p:pic>
        <p:nvPicPr>
          <p:cNvPr id="12" name="Picture 10" descr="3871944139"/>
          <p:cNvPicPr>
            <a:picLocks noChangeAspect="1" noChangeArrowheads="1"/>
          </p:cNvPicPr>
          <p:nvPr/>
        </p:nvPicPr>
        <p:blipFill>
          <a:blip r:embed="rId8">
            <a:lum bright="-6000" contrast="12000"/>
          </a:blip>
          <a:srcRect/>
          <a:stretch>
            <a:fillRect/>
          </a:stretch>
        </p:blipFill>
        <p:spPr bwMode="auto">
          <a:xfrm>
            <a:off x="8306594" y="5009060"/>
            <a:ext cx="1404640" cy="156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2611292" y="370595"/>
            <a:ext cx="6008092" cy="454137"/>
          </a:xfrm>
          <a:prstGeom prst="roundRect">
            <a:avLst>
              <a:gd name="adj" fmla="val 0"/>
            </a:avLst>
          </a:prstGeom>
          <a:gradFill flip="none" rotWithShape="1">
            <a:gsLst>
              <a:gs pos="40000">
                <a:schemeClr val="bg1"/>
              </a:gs>
              <a:gs pos="73000">
                <a:srgbClr val="FFFF99"/>
              </a:gs>
              <a:gs pos="100000">
                <a:srgbClr val="F4EE00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  <a:effectLst>
            <a:glow rad="127000">
              <a:schemeClr val="accent4">
                <a:lumMod val="40000"/>
                <a:lumOff val="60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95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Инструменты и принадлежности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  <p:bldP spid="225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chemeClr val="bg1"/>
            </a:gs>
            <a:gs pos="93000">
              <a:srgbClr val="FFFF99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876568" y="5476727"/>
            <a:ext cx="834959" cy="7740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27643" y="257894"/>
            <a:ext cx="702335" cy="492443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41" dirty="0">
                <a:ln w="11430">
                  <a:solidFill>
                    <a:srgbClr val="460046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pic>
        <p:nvPicPr>
          <p:cNvPr id="25604" name="Picture 10" descr="0_b1075_707a22fe_XL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3215"/>
          <a:stretch>
            <a:fillRect/>
          </a:stretch>
        </p:blipFill>
        <p:spPr bwMode="auto">
          <a:xfrm>
            <a:off x="1" y="0"/>
            <a:ext cx="17993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55265" y="4250245"/>
            <a:ext cx="607869" cy="1189837"/>
          </a:xfrm>
          <a:prstGeom prst="rect">
            <a:avLst/>
          </a:prstGeom>
        </p:spPr>
      </p:pic>
      <p:sp>
        <p:nvSpPr>
          <p:cNvPr id="24586" name="WordArt 7" descr="0_5d1fc_76e71db7_XS"/>
          <p:cNvSpPr>
            <a:spLocks noChangeArrowheads="1" noChangeShapeType="1" noTextEdit="1"/>
          </p:cNvSpPr>
          <p:nvPr/>
        </p:nvSpPr>
        <p:spPr bwMode="auto">
          <a:xfrm>
            <a:off x="2221046" y="810334"/>
            <a:ext cx="6542088" cy="878383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51611"/>
              </a:avLst>
            </a:prstTxWarp>
          </a:bodyPr>
          <a:lstStyle/>
          <a:p>
            <a:pPr algn="ctr"/>
            <a:r>
              <a:rPr lang="ru-RU" sz="2275" b="1" kern="10">
                <a:ln w="9525">
                  <a:solidFill>
                    <a:srgbClr val="3221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ОТГАДАЙ    ЗАГАДКУ</a:t>
            </a:r>
          </a:p>
        </p:txBody>
      </p:sp>
      <p:sp>
        <p:nvSpPr>
          <p:cNvPr id="53253" name="Rectangle 5"/>
          <p:cNvSpPr>
            <a:spLocks/>
          </p:cNvSpPr>
          <p:nvPr/>
        </p:nvSpPr>
        <p:spPr bwMode="auto">
          <a:xfrm>
            <a:off x="2561565" y="1748714"/>
            <a:ext cx="58610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600" b="1" i="1" dirty="0">
                <a:solidFill>
                  <a:srgbClr val="000066"/>
                </a:solidFill>
                <a:latin typeface="Times New Roman" pitchFamily="18" charset="0"/>
              </a:rPr>
              <a:t>И сияет, и блестит, </a:t>
            </a:r>
            <a:br>
              <a:rPr lang="ru-RU" sz="2600" b="1" i="1" dirty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2600" b="1" i="1" dirty="0">
                <a:solidFill>
                  <a:srgbClr val="000066"/>
                </a:solidFill>
                <a:latin typeface="Times New Roman" pitchFamily="18" charset="0"/>
              </a:rPr>
              <a:t>Никому оно не льстит, </a:t>
            </a:r>
            <a:br>
              <a:rPr lang="ru-RU" sz="2600" b="1" i="1" dirty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2600" b="1" i="1" dirty="0">
                <a:solidFill>
                  <a:srgbClr val="000066"/>
                </a:solidFill>
                <a:latin typeface="Times New Roman" pitchFamily="18" charset="0"/>
              </a:rPr>
              <a:t>А любому правду скажет </a:t>
            </a:r>
            <a:r>
              <a:rPr lang="ru-RU" sz="2600" b="1" i="1" dirty="0">
                <a:solidFill>
                  <a:srgbClr val="000066"/>
                </a:solidFill>
              </a:rPr>
              <a:t>–</a:t>
            </a:r>
            <a:r>
              <a:rPr lang="ru-RU" sz="2600" b="1" i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br>
              <a:rPr lang="ru-RU" sz="2600" b="1" i="1" dirty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2600" b="1" i="1" dirty="0">
                <a:solidFill>
                  <a:srgbClr val="000066"/>
                </a:solidFill>
                <a:latin typeface="Times New Roman" pitchFamily="18" charset="0"/>
              </a:rPr>
              <a:t>Все как есть ему покажет.</a:t>
            </a:r>
          </a:p>
        </p:txBody>
      </p:sp>
      <p:sp>
        <p:nvSpPr>
          <p:cNvPr id="53254" name="WordArt 6"/>
          <p:cNvSpPr>
            <a:spLocks noChangeArrowheads="1" noChangeShapeType="1" noTextEdit="1"/>
          </p:cNvSpPr>
          <p:nvPr/>
        </p:nvSpPr>
        <p:spPr bwMode="auto">
          <a:xfrm rot="-941155">
            <a:off x="4172627" y="4365427"/>
            <a:ext cx="3353203" cy="11711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 fromWordArt="1">
            <a:prstTxWarp prst="textCurveUp">
              <a:avLst>
                <a:gd name="adj" fmla="val 56338"/>
              </a:avLst>
            </a:prstTxWarp>
          </a:bodyPr>
          <a:lstStyle/>
          <a:p>
            <a:pPr algn="ctr">
              <a:defRPr/>
            </a:pPr>
            <a:r>
              <a:rPr lang="ru-RU" sz="2925" b="1" kern="10" dirty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blipFill dpi="0" rotWithShape="1">
                  <a:blip r:embed="rId8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ЗЕРКАЛО</a:t>
            </a:r>
          </a:p>
        </p:txBody>
      </p:sp>
      <p:pic>
        <p:nvPicPr>
          <p:cNvPr id="24591" name="Picture 15" descr="showimage и"/>
          <p:cNvPicPr>
            <a:picLocks noChangeAspect="1" noChangeArrowheads="1"/>
          </p:cNvPicPr>
          <p:nvPr/>
        </p:nvPicPr>
        <p:blipFill>
          <a:blip r:embed="rId9"/>
          <a:srcRect l="3975"/>
          <a:stretch>
            <a:fillRect/>
          </a:stretch>
        </p:blipFill>
        <p:spPr bwMode="auto">
          <a:xfrm>
            <a:off x="2145014" y="3786997"/>
            <a:ext cx="1869412" cy="251028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3871944139"/>
          <p:cNvPicPr>
            <a:picLocks noChangeAspect="1" noChangeArrowheads="1"/>
          </p:cNvPicPr>
          <p:nvPr/>
        </p:nvPicPr>
        <p:blipFill>
          <a:blip r:embed="rId10">
            <a:lum bright="-6000" contrast="12000"/>
          </a:blip>
          <a:srcRect/>
          <a:stretch>
            <a:fillRect/>
          </a:stretch>
        </p:blipFill>
        <p:spPr bwMode="auto">
          <a:xfrm>
            <a:off x="8306594" y="5009060"/>
            <a:ext cx="1404640" cy="148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75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4586" grpId="0" animBg="1"/>
      <p:bldP spid="532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chemeClr val="bg1"/>
            </a:gs>
            <a:gs pos="93000">
              <a:srgbClr val="FFFF99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611292" y="274880"/>
            <a:ext cx="6008092" cy="454137"/>
          </a:xfrm>
          <a:prstGeom prst="roundRect">
            <a:avLst>
              <a:gd name="adj" fmla="val 0"/>
            </a:avLst>
          </a:prstGeom>
          <a:gradFill flip="none" rotWithShape="1">
            <a:gsLst>
              <a:gs pos="40000">
                <a:schemeClr val="bg1"/>
              </a:gs>
              <a:gs pos="73000">
                <a:srgbClr val="FFFF99"/>
              </a:gs>
              <a:gs pos="100000">
                <a:srgbClr val="F4EE00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  <a:effectLst>
            <a:glow rad="127000">
              <a:schemeClr val="accent4">
                <a:lumMod val="40000"/>
                <a:lumOff val="60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95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Инструменты и принадлежности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611292" y="4662811"/>
            <a:ext cx="5235209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1950" b="1" i="1" dirty="0">
                <a:solidFill>
                  <a:srgbClr val="800000"/>
                </a:solidFill>
                <a:latin typeface="Times New Roman" pitchFamily="18" charset="0"/>
              </a:rPr>
              <a:t>- </a:t>
            </a:r>
            <a:r>
              <a:rPr lang="kk-KZ" sz="1950" b="1" i="1" u="sng" dirty="0">
                <a:solidFill>
                  <a:srgbClr val="800000"/>
                </a:solidFill>
                <a:latin typeface="Times New Roman" pitchFamily="18" charset="0"/>
              </a:rPr>
              <a:t>Круглой щеткой выполняют укладку </a:t>
            </a:r>
          </a:p>
          <a:p>
            <a:pPr algn="ctr"/>
            <a:r>
              <a:rPr lang="kk-KZ" sz="1950" b="1" i="1" u="sng" dirty="0">
                <a:solidFill>
                  <a:srgbClr val="800000"/>
                </a:solidFill>
                <a:latin typeface="Times New Roman" pitchFamily="18" charset="0"/>
              </a:rPr>
              <a:t>волос длиной до плеч</a:t>
            </a:r>
            <a:r>
              <a:rPr lang="kk-KZ" sz="1950" b="1" i="1" dirty="0">
                <a:solidFill>
                  <a:srgbClr val="800000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1777069" y="1100354"/>
            <a:ext cx="7254081" cy="75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kk-KZ" sz="1950" b="1" dirty="0">
                <a:latin typeface="Times New Roman" pitchFamily="18" charset="0"/>
              </a:rPr>
              <a:t>- С помощью, какой щетки выполняется укладка волос длиной до плеч? </a:t>
            </a:r>
            <a:endParaRPr lang="ru-RU" sz="1950" b="1" dirty="0">
              <a:latin typeface="Times New Roman" pitchFamily="18" charset="0"/>
            </a:endParaRPr>
          </a:p>
        </p:txBody>
      </p:sp>
      <p:pic>
        <p:nvPicPr>
          <p:cNvPr id="11" name="Рисунок 10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876568" y="5476727"/>
            <a:ext cx="834959" cy="7785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08886" y="217909"/>
            <a:ext cx="702348" cy="492443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41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pic>
        <p:nvPicPr>
          <p:cNvPr id="27655" name="Picture 10" descr="0_b1075_707a22fe_XL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3215"/>
          <a:stretch>
            <a:fillRect/>
          </a:stretch>
        </p:blipFill>
        <p:spPr bwMode="auto">
          <a:xfrm>
            <a:off x="1" y="0"/>
            <a:ext cx="17993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 descr="salon-hairstyle-osoba-fryzjer_3229016"/>
          <p:cNvPicPr>
            <a:picLocks noChangeAspect="1" noChangeArrowheads="1"/>
          </p:cNvPicPr>
          <p:nvPr/>
        </p:nvPicPr>
        <p:blipFill rotWithShape="1">
          <a:blip r:embed="rId6">
            <a:lum bright="-6000" contrast="12000"/>
          </a:blip>
          <a:srcRect l="-17233" t="-2964" r="-12365" b="5129"/>
          <a:stretch/>
        </p:blipFill>
        <p:spPr bwMode="auto">
          <a:xfrm>
            <a:off x="4103105" y="1977444"/>
            <a:ext cx="2340688" cy="234276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7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75522" y="4367464"/>
            <a:ext cx="566115" cy="1112437"/>
          </a:xfrm>
          <a:prstGeom prst="rect">
            <a:avLst/>
          </a:prstGeom>
        </p:spPr>
      </p:pic>
      <p:pic>
        <p:nvPicPr>
          <p:cNvPr id="14" name="Picture 10" descr="3871944139"/>
          <p:cNvPicPr>
            <a:picLocks noChangeAspect="1" noChangeArrowheads="1"/>
          </p:cNvPicPr>
          <p:nvPr/>
        </p:nvPicPr>
        <p:blipFill>
          <a:blip r:embed="rId8">
            <a:lum bright="-6000" contrast="12000"/>
          </a:blip>
          <a:srcRect/>
          <a:stretch>
            <a:fillRect/>
          </a:stretch>
        </p:blipFill>
        <p:spPr bwMode="auto">
          <a:xfrm>
            <a:off x="8306594" y="5009060"/>
            <a:ext cx="1404640" cy="149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  <p:bldP spid="266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chemeClr val="bg1"/>
            </a:gs>
            <a:gs pos="93000">
              <a:schemeClr val="accent4">
                <a:lumMod val="40000"/>
                <a:lumOff val="60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76568" y="5476727"/>
            <a:ext cx="834959" cy="5453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85930" y="887625"/>
            <a:ext cx="702336" cy="49244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5000">
                <a:schemeClr val="bg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41" dirty="0">
                <a:ln w="11430">
                  <a:solidFill>
                    <a:srgbClr val="642F04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55265" y="4308285"/>
            <a:ext cx="607869" cy="838258"/>
          </a:xfrm>
          <a:prstGeom prst="rect">
            <a:avLst/>
          </a:prstGeom>
        </p:spPr>
      </p:pic>
      <p:pic>
        <p:nvPicPr>
          <p:cNvPr id="59398" name="Picture 10" descr="0_a07f5_b2db3271_XL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5313" b="10001"/>
          <a:stretch>
            <a:fillRect/>
          </a:stretch>
        </p:blipFill>
        <p:spPr bwMode="auto">
          <a:xfrm>
            <a:off x="336" y="642938"/>
            <a:ext cx="1084517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bg1"/>
            </a:glow>
          </a:effectLst>
        </p:spPr>
      </p:pic>
      <p:sp>
        <p:nvSpPr>
          <p:cNvPr id="60422" name="WordArt 7" descr="0_5d1fc_76e71db7_XS"/>
          <p:cNvSpPr>
            <a:spLocks noChangeArrowheads="1" noChangeShapeType="1" noTextEdit="1"/>
          </p:cNvSpPr>
          <p:nvPr/>
        </p:nvSpPr>
        <p:spPr bwMode="auto">
          <a:xfrm>
            <a:off x="2611937" y="1498105"/>
            <a:ext cx="6085483" cy="81905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51611"/>
              </a:avLst>
            </a:prstTxWarp>
          </a:bodyPr>
          <a:lstStyle/>
          <a:p>
            <a:pPr algn="ctr"/>
            <a:r>
              <a:rPr lang="ru-RU" sz="2275" b="1" kern="10" dirty="0">
                <a:ln w="9525">
                  <a:solidFill>
                    <a:srgbClr val="322100"/>
                  </a:solidFill>
                  <a:round/>
                  <a:headEnd/>
                  <a:tailEnd/>
                </a:ln>
                <a:blipFill dpi="0" rotWithShape="1">
                  <a:blip r:embed="rId7"/>
                  <a:srcRect/>
                  <a:tile tx="0" ty="0" sx="100000" sy="100000" flip="none" algn="tl"/>
                </a:blip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ОТГАДАЙ    ЗАГАДКУ</a:t>
            </a:r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2457994" y="2449180"/>
            <a:ext cx="6238585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bg1"/>
            </a:glo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275" b="1" i="1" dirty="0">
                <a:solidFill>
                  <a:srgbClr val="000066"/>
                </a:solidFill>
                <a:latin typeface="Times New Roman" pitchFamily="18" charset="0"/>
              </a:rPr>
              <a:t>Моет волосы отлично,</a:t>
            </a:r>
          </a:p>
          <a:p>
            <a:pPr algn="ctr">
              <a:defRPr/>
            </a:pPr>
            <a:r>
              <a:rPr lang="ru-RU" sz="2275" b="1" i="1" dirty="0">
                <a:solidFill>
                  <a:srgbClr val="000066"/>
                </a:solidFill>
                <a:latin typeface="Times New Roman" pitchFamily="18" charset="0"/>
              </a:rPr>
              <a:t>Притом пенится прилично.</a:t>
            </a:r>
          </a:p>
          <a:p>
            <a:pPr algn="ctr">
              <a:defRPr/>
            </a:pPr>
            <a:r>
              <a:rPr lang="ru-RU" sz="2275" b="1" i="1" dirty="0">
                <a:solidFill>
                  <a:srgbClr val="000066"/>
                </a:solidFill>
                <a:latin typeface="Times New Roman" pitchFamily="18" charset="0"/>
              </a:rPr>
              <a:t>Кому в глазки попадает,</a:t>
            </a:r>
          </a:p>
          <a:p>
            <a:pPr algn="ctr">
              <a:defRPr/>
            </a:pPr>
            <a:r>
              <a:rPr lang="ru-RU" sz="2275" b="1" i="1" dirty="0">
                <a:solidFill>
                  <a:srgbClr val="000066"/>
                </a:solidFill>
                <a:latin typeface="Times New Roman" pitchFamily="18" charset="0"/>
              </a:rPr>
              <a:t>Тот, конечно, зарыдает.</a:t>
            </a:r>
          </a:p>
        </p:txBody>
      </p:sp>
      <p:pic>
        <p:nvPicPr>
          <p:cNvPr id="59408" name="Picture 16" descr="shampun-oslab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5011" y="3779840"/>
            <a:ext cx="1138501" cy="214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bg1"/>
            </a:glow>
          </a:effectLst>
        </p:spPr>
      </p:pic>
      <p:sp>
        <p:nvSpPr>
          <p:cNvPr id="53254" name="WordArt 6"/>
          <p:cNvSpPr>
            <a:spLocks noChangeArrowheads="1" noChangeShapeType="1" noTextEdit="1"/>
          </p:cNvSpPr>
          <p:nvPr/>
        </p:nvSpPr>
        <p:spPr bwMode="auto">
          <a:xfrm rot="-438163">
            <a:off x="3698845" y="4335763"/>
            <a:ext cx="3826536" cy="12356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 fromWordArt="1">
            <a:prstTxWarp prst="textCurveUp">
              <a:avLst>
                <a:gd name="adj" fmla="val 56338"/>
              </a:avLst>
            </a:prstTxWarp>
          </a:bodyPr>
          <a:lstStyle/>
          <a:p>
            <a:pPr algn="ctr">
              <a:defRPr/>
            </a:pPr>
            <a:r>
              <a:rPr lang="ru-RU" sz="2925" b="1" kern="10" dirty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blipFill dpi="0" rotWithShape="1">
                  <a:blip r:embed="rId9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ШАМПУНЬ</a:t>
            </a:r>
          </a:p>
        </p:txBody>
      </p:sp>
      <p:pic>
        <p:nvPicPr>
          <p:cNvPr id="12" name="Picture 10" descr="3871944139"/>
          <p:cNvPicPr>
            <a:picLocks noChangeAspect="1" noChangeArrowheads="1"/>
          </p:cNvPicPr>
          <p:nvPr/>
        </p:nvPicPr>
        <p:blipFill>
          <a:blip r:embed="rId10">
            <a:lum bright="-6000" contrast="12000"/>
          </a:blip>
          <a:srcRect/>
          <a:stretch>
            <a:fillRect/>
          </a:stretch>
        </p:blipFill>
        <p:spPr bwMode="auto">
          <a:xfrm>
            <a:off x="8332951" y="4974721"/>
            <a:ext cx="1404640" cy="104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10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chemeClr val="bg1"/>
            </a:gs>
            <a:gs pos="93000">
              <a:schemeClr val="accent4">
                <a:lumMod val="40000"/>
                <a:lumOff val="60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656857" y="4423472"/>
            <a:ext cx="5119895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950" b="1" i="1" dirty="0">
                <a:solidFill>
                  <a:srgbClr val="800000"/>
                </a:solidFill>
                <a:latin typeface="Times New Roman" pitchFamily="18" charset="0"/>
              </a:rPr>
              <a:t>- </a:t>
            </a:r>
            <a:r>
              <a:rPr lang="ru-RU" sz="1950" b="1" i="1" u="sng" dirty="0">
                <a:solidFill>
                  <a:srgbClr val="800000"/>
                </a:solidFill>
                <a:latin typeface="Times New Roman" pitchFamily="18" charset="0"/>
              </a:rPr>
              <a:t>Шампунь подбирают с учётом типа волос и их состояния</a:t>
            </a:r>
            <a:r>
              <a:rPr lang="ru-RU" sz="1950" b="1" i="1" dirty="0">
                <a:solidFill>
                  <a:srgbClr val="8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1832869" y="1673527"/>
            <a:ext cx="7254081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950" b="1">
                <a:latin typeface="Times New Roman" pitchFamily="18" charset="0"/>
              </a:rPr>
              <a:t>- Как правильно подобрать шампунь?</a:t>
            </a:r>
          </a:p>
        </p:txBody>
      </p:sp>
      <p:pic>
        <p:nvPicPr>
          <p:cNvPr id="11" name="Рисунок 10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76568" y="5476727"/>
            <a:ext cx="834959" cy="5453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09531" y="847638"/>
            <a:ext cx="702348" cy="492443"/>
          </a:xfrm>
          <a:prstGeom prst="rect">
            <a:avLst/>
          </a:prstGeom>
          <a:gradFill flip="none" rotWithShape="1">
            <a:gsLst>
              <a:gs pos="30000">
                <a:schemeClr val="bg1"/>
              </a:gs>
              <a:gs pos="99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0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41" dirty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pic>
        <p:nvPicPr>
          <p:cNvPr id="2" name="Picture 10" descr="0_a07f5_b2db3271_XL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5313" b="10001"/>
          <a:stretch>
            <a:fillRect/>
          </a:stretch>
        </p:blipFill>
        <p:spPr bwMode="auto">
          <a:xfrm>
            <a:off x="336" y="642938"/>
            <a:ext cx="1084517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bg1"/>
            </a:glow>
          </a:effectLst>
        </p:spPr>
      </p:pic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18506" y="4367464"/>
            <a:ext cx="565273" cy="779207"/>
          </a:xfrm>
          <a:prstGeom prst="rect">
            <a:avLst/>
          </a:prstGeom>
        </p:spPr>
      </p:pic>
      <p:pic>
        <p:nvPicPr>
          <p:cNvPr id="61450" name="Picture 10" descr="1324863116_veb-komiksy-shampun[1]"/>
          <p:cNvPicPr>
            <a:picLocks noChangeAspect="1" noChangeArrowheads="1"/>
          </p:cNvPicPr>
          <p:nvPr/>
        </p:nvPicPr>
        <p:blipFill rotWithShape="1">
          <a:blip r:embed="rId7">
            <a:lum bright="-12000" contrast="18000"/>
          </a:blip>
          <a:srcRect l="62733" t="2989" r="25283" b="51712"/>
          <a:stretch/>
        </p:blipFill>
        <p:spPr bwMode="auto">
          <a:xfrm>
            <a:off x="4600463" y="2671609"/>
            <a:ext cx="701477" cy="145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bg1"/>
            </a:glow>
          </a:effectLst>
        </p:spPr>
      </p:pic>
      <p:pic>
        <p:nvPicPr>
          <p:cNvPr id="12" name="Picture 10" descr="1324863116_veb-komiksy-shampun[1]"/>
          <p:cNvPicPr>
            <a:picLocks noChangeAspect="1" noChangeArrowheads="1"/>
          </p:cNvPicPr>
          <p:nvPr/>
        </p:nvPicPr>
        <p:blipFill rotWithShape="1">
          <a:blip r:embed="rId8">
            <a:lum bright="-12000" contrast="18000"/>
          </a:blip>
          <a:srcRect l="74708" t="2989" r="13308" b="51712"/>
          <a:stretch/>
        </p:blipFill>
        <p:spPr bwMode="auto">
          <a:xfrm>
            <a:off x="5794205" y="2671608"/>
            <a:ext cx="702078" cy="145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bg1"/>
            </a:glow>
          </a:effectLst>
        </p:spPr>
      </p:pic>
      <p:pic>
        <p:nvPicPr>
          <p:cNvPr id="13" name="Picture 10" descr="1324863116_veb-komiksy-shampun[1]"/>
          <p:cNvPicPr>
            <a:picLocks noChangeAspect="1" noChangeArrowheads="1"/>
          </p:cNvPicPr>
          <p:nvPr/>
        </p:nvPicPr>
        <p:blipFill rotWithShape="1">
          <a:blip r:embed="rId9">
            <a:lum bright="-12000" contrast="18000"/>
          </a:blip>
          <a:srcRect l="50739" t="2989" r="36217" b="51712"/>
          <a:stretch/>
        </p:blipFill>
        <p:spPr bwMode="auto">
          <a:xfrm>
            <a:off x="6637155" y="2042844"/>
            <a:ext cx="763845" cy="145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bg1"/>
            </a:glow>
          </a:effectLst>
        </p:spPr>
      </p:pic>
      <p:pic>
        <p:nvPicPr>
          <p:cNvPr id="14" name="Picture 10" descr="1324863116_veb-komiksy-shampun[1]"/>
          <p:cNvPicPr>
            <a:picLocks noChangeAspect="1" noChangeArrowheads="1"/>
          </p:cNvPicPr>
          <p:nvPr/>
        </p:nvPicPr>
        <p:blipFill rotWithShape="1">
          <a:blip r:embed="rId10">
            <a:lum bright="-12000" contrast="18000"/>
          </a:blip>
          <a:srcRect l="86289" t="2989" b="51712"/>
          <a:stretch/>
        </p:blipFill>
        <p:spPr bwMode="auto">
          <a:xfrm>
            <a:off x="3491372" y="2086056"/>
            <a:ext cx="802596" cy="145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chemeClr val="bg1"/>
            </a:glow>
          </a:effectLst>
        </p:spPr>
      </p:pic>
      <p:pic>
        <p:nvPicPr>
          <p:cNvPr id="15" name="Picture 10" descr="3871944139"/>
          <p:cNvPicPr>
            <a:picLocks noChangeAspect="1" noChangeArrowheads="1"/>
          </p:cNvPicPr>
          <p:nvPr/>
        </p:nvPicPr>
        <p:blipFill>
          <a:blip r:embed="rId11">
            <a:lum bright="-6000" contrast="12000"/>
          </a:blip>
          <a:srcRect/>
          <a:stretch>
            <a:fillRect/>
          </a:stretch>
        </p:blipFill>
        <p:spPr bwMode="auto">
          <a:xfrm>
            <a:off x="8384630" y="5026291"/>
            <a:ext cx="1404640" cy="104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2768007" y="827130"/>
            <a:ext cx="6008092" cy="533092"/>
          </a:xfrm>
          <a:prstGeom prst="roundRect">
            <a:avLst>
              <a:gd name="adj" fmla="val 0"/>
            </a:avLst>
          </a:prstGeom>
          <a:gradFill flip="none" rotWithShape="1">
            <a:gsLst>
              <a:gs pos="40000">
                <a:schemeClr val="bg1"/>
              </a:gs>
              <a:gs pos="7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glow rad="127000">
              <a:schemeClr val="accent2">
                <a:lumMod val="40000"/>
                <a:lumOff val="60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95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Уход за волосами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  <p:bldP spid="61443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1125</TotalTime>
  <Words>307</Words>
  <Application>Microsoft Office PowerPoint</Application>
  <PresentationFormat>Лист A4 (210x297 мм)</PresentationFormat>
  <Paragraphs>105</Paragraphs>
  <Slides>15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69</cp:revision>
  <dcterms:created xsi:type="dcterms:W3CDTF">2015-07-03T16:25:12Z</dcterms:created>
  <dcterms:modified xsi:type="dcterms:W3CDTF">2016-12-26T15:24:40Z</dcterms:modified>
</cp:coreProperties>
</file>