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3" r:id="rId3"/>
    <p:sldId id="267" r:id="rId4"/>
    <p:sldId id="268" r:id="rId5"/>
    <p:sldId id="269" r:id="rId6"/>
    <p:sldId id="266" r:id="rId7"/>
    <p:sldId id="270" r:id="rId8"/>
    <p:sldId id="271" r:id="rId9"/>
    <p:sldId id="272" r:id="rId10"/>
    <p:sldId id="273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9" name="Группа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84" name="Группа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97" name="Группа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smtClean="0"/>
              <a:t>24.08.2016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87336" y="328748"/>
            <a:ext cx="7936276" cy="1828800"/>
          </a:xfrm>
        </p:spPr>
        <p:txBody>
          <a:bodyPr rtlCol="0"/>
          <a:lstStyle/>
          <a:p>
            <a:pPr algn="ctr" rtl="0"/>
            <a:r>
              <a:rPr lang="ru" b="1" dirty="0" smtClean="0"/>
              <a:t>Интеллектуальная игра</a:t>
            </a:r>
            <a:endParaRPr lang="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8776" y="2061754"/>
            <a:ext cx="7936276" cy="914400"/>
          </a:xfrm>
        </p:spPr>
        <p:txBody>
          <a:bodyPr rtlCol="0">
            <a:noAutofit/>
          </a:bodyPr>
          <a:lstStyle/>
          <a:p>
            <a:pPr algn="ctr" rtl="0"/>
            <a:r>
              <a:rPr lang="ru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«Поиграем в экономику»</a:t>
            </a:r>
            <a:endParaRPr lang="ru" sz="4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222" y="2756263"/>
            <a:ext cx="3279572" cy="35618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047" y="2756263"/>
            <a:ext cx="2101381" cy="368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6524" y="431074"/>
            <a:ext cx="8315101" cy="1031966"/>
          </a:xfrm>
        </p:spPr>
        <p:txBody>
          <a:bodyPr rtlCol="0">
            <a:norm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ustroim-prazdnik.info/_pu/6/46508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370" y="1725249"/>
            <a:ext cx="6793864" cy="479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58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8513" y="1005841"/>
            <a:ext cx="8315101" cy="398417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Термин «Экономика»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ввел в научный оборот философ древней Греции Аристотель, в переводе с древнегреческого термин означает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законы хозяйства». </a:t>
            </a:r>
            <a:endParaRPr lang="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6524" y="431074"/>
            <a:ext cx="8315101" cy="2286000"/>
          </a:xfrm>
        </p:spPr>
        <p:txBody>
          <a:bodyPr rtlCol="0">
            <a:norm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ТУР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«Экономическая викторина»</a:t>
            </a:r>
            <a:endParaRPr lang="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9" b="8242"/>
          <a:stretch/>
        </p:blipFill>
        <p:spPr>
          <a:xfrm>
            <a:off x="5808040" y="2913017"/>
            <a:ext cx="3152067" cy="30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7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8513" y="1005840"/>
            <a:ext cx="8315101" cy="4480559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ТУР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 слово»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СИПЕНЯ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ЛАКМЕРА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ПАРТАЛАЗ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ОВОДРОГ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КАНОЭКОМИ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ЙЦТОВФАРЫВ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941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612" y="0"/>
            <a:ext cx="10692540" cy="1920240"/>
          </a:xfrm>
        </p:spPr>
        <p:txBody>
          <a:bodyPr rtlCol="0">
            <a:norm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ТУР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«Экономические загадки-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добавлялки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:»</a:t>
            </a:r>
            <a:b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img0.liveinternet.ru/images/attach/c/0/120/314/120314906_0_9d24e_245efdc9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064" y="1820610"/>
            <a:ext cx="4333896" cy="46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34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graza.ru/images/stories/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288" y="1287998"/>
            <a:ext cx="4762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33749" y="169817"/>
            <a:ext cx="841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ТУР</a:t>
            </a:r>
            <a:b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«Экономические ребусы»</a:t>
            </a:r>
            <a:endParaRPr lang="ru-RU" sz="3600" dirty="0"/>
          </a:p>
        </p:txBody>
      </p:sp>
      <p:pic>
        <p:nvPicPr>
          <p:cNvPr id="3076" name="Picture 4" descr="http://my-collection.ru/images/824820329188737595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789" y="1287998"/>
            <a:ext cx="4663440" cy="18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arhivurokov.ru/multiurok/html/2017/03/05/s_58bc4c231c013/580408_7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5" b="31277"/>
          <a:stretch/>
        </p:blipFill>
        <p:spPr bwMode="auto">
          <a:xfrm>
            <a:off x="1220287" y="3153374"/>
            <a:ext cx="4624251" cy="174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ds03.infourok.ru/uploads/ex/02a9/00059470-1fb19c85/img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1" t="29129" r="15130" b="31061"/>
          <a:stretch/>
        </p:blipFill>
        <p:spPr bwMode="auto">
          <a:xfrm>
            <a:off x="6205863" y="3143655"/>
            <a:ext cx="4552487" cy="175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ds03.infourok.ru/uploads/ex/02a9/00059470-1fb19c85/img2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7" t="25510" r="11129" b="23823"/>
          <a:stretch/>
        </p:blipFill>
        <p:spPr bwMode="auto">
          <a:xfrm>
            <a:off x="1703612" y="4626121"/>
            <a:ext cx="4140926" cy="205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ds03.infourok.ru/uploads/ex/02a9/00059470-1fb19c85/img14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27871" r="14558" b="23875"/>
          <a:stretch/>
        </p:blipFill>
        <p:spPr bwMode="auto">
          <a:xfrm>
            <a:off x="6622870" y="4809158"/>
            <a:ext cx="3377544" cy="194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431074"/>
            <a:ext cx="7001691" cy="100584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ТУР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«Посчитай деньги»</a:t>
            </a:r>
            <a:endParaRPr lang="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http://doshkolnuk.com/wp-content/uploads/2014/11/rebonok-s-dengam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34"/>
          <a:stretch/>
        </p:blipFill>
        <p:spPr bwMode="auto">
          <a:xfrm>
            <a:off x="9200606" y="0"/>
            <a:ext cx="2991394" cy="249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£ÑÐ¸Ð¼ÑÑ ÑÑÐ¸ÑÐ°ÑÑ Ð´ÐµÐ½ÑÐ³Ð¸ â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29" b="21932"/>
          <a:stretch/>
        </p:blipFill>
        <p:spPr bwMode="auto">
          <a:xfrm>
            <a:off x="3239589" y="1567543"/>
            <a:ext cx="6348548" cy="514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84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£ÑÐ¸Ð¼ÑÑ ÑÑÐ¸ÑÐ°ÑÑ Ð´ÐµÐ½ÑÐ³Ð¸ â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75" b="22318"/>
          <a:stretch/>
        </p:blipFill>
        <p:spPr bwMode="auto">
          <a:xfrm>
            <a:off x="2938912" y="404947"/>
            <a:ext cx="7368629" cy="555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85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£ÑÐ¸Ð¼ÑÑ ÑÑÐ¸ÑÐ°ÑÑ Ð´ÐµÐ½ÑÐ³Ð¸ â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5" b="5168"/>
          <a:stretch/>
        </p:blipFill>
        <p:spPr bwMode="auto">
          <a:xfrm>
            <a:off x="3499666" y="91440"/>
            <a:ext cx="6963683" cy="664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72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Природа 16 х 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Презентация, посвященная природе, представленная в альбомной ориентации (широкоэкранный формат)</Template>
  <TotalTime>50</TotalTime>
  <Words>41</Words>
  <Application>Microsoft Office PowerPoint</Application>
  <PresentationFormat>Широкоэкранный</PresentationFormat>
  <Paragraphs>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Segoe Print</vt:lpstr>
      <vt:lpstr>Природа 16 х 9</vt:lpstr>
      <vt:lpstr>Интеллектуальная игра</vt:lpstr>
      <vt:lpstr>Термин «Экономика» ввел в научный оборот философ древней Греции Аристотель, в переводе с древнегреческого термин означает  «законы хозяйства». </vt:lpstr>
      <vt:lpstr>1 ТУР «Экономическая викторина»</vt:lpstr>
      <vt:lpstr>2 ТУР «Отгадай слово» СИПЕНЯ   ЛАКМЕРА   ПАРТАЛАЗ   ОВОДРОГ   КАНОЭКОМИ  ЙЦТОВФАРЫВ  </vt:lpstr>
      <vt:lpstr>3 ТУР «Экономические загадки-добавлялки:» </vt:lpstr>
      <vt:lpstr>Презентация PowerPoint</vt:lpstr>
      <vt:lpstr> 5 ТУР «Посчитай деньги»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Интеллектуальная игра</dc:title>
  <dc:creator>Жанна</dc:creator>
  <cp:lastModifiedBy>Жанна</cp:lastModifiedBy>
  <cp:revision>6</cp:revision>
  <dcterms:created xsi:type="dcterms:W3CDTF">2019-02-22T16:09:09Z</dcterms:created>
  <dcterms:modified xsi:type="dcterms:W3CDTF">2019-02-22T16:59:49Z</dcterms:modified>
</cp:coreProperties>
</file>