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6" r:id="rId10"/>
    <p:sldId id="287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84" r:id="rId22"/>
    <p:sldId id="288" r:id="rId23"/>
    <p:sldId id="285" r:id="rId24"/>
    <p:sldId id="286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300" r:id="rId34"/>
    <p:sldId id="298" r:id="rId35"/>
    <p:sldId id="299" r:id="rId36"/>
    <p:sldId id="325" r:id="rId37"/>
  </p:sldIdLst>
  <p:sldSz cx="9144000" cy="6858000" type="screen4x3"/>
  <p:notesSz cx="6858000" cy="9144000"/>
  <p:custDataLst>
    <p:tags r:id="rId3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0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0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image" Target="../media/image5.png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notesSlide" Target="../notesSlides/notesSlide2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10" Type="http://schemas.openxmlformats.org/officeDocument/2006/relationships/slide" Target="slide18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Теория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8147248" cy="449309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/>
              <a:t>Как </a:t>
            </a:r>
            <a:r>
              <a:rPr lang="ru-RU" dirty="0"/>
              <a:t>называется общество, где люди, не имея зрения могут изготавливать различные предметы?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5301208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Теория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«Общество </a:t>
            </a:r>
            <a:r>
              <a:rPr lang="ru-RU" dirty="0"/>
              <a:t>слепых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endParaRPr lang="ru-RU" dirty="0" smtClean="0"/>
          </a:p>
          <a:p>
            <a:pPr marL="0" lvl="0" indent="0" algn="ctr">
              <a:buNone/>
            </a:pPr>
            <a:endParaRPr lang="ru-RU" dirty="0"/>
          </a:p>
          <a:p>
            <a:pPr marL="0" lvl="0" indent="0" algn="ctr">
              <a:buNone/>
            </a:pPr>
            <a:r>
              <a:rPr lang="ru-RU" dirty="0" smtClean="0"/>
              <a:t>Как </a:t>
            </a:r>
            <a:r>
              <a:rPr lang="ru-RU" dirty="0"/>
              <a:t>мы можем помочь инвалидам?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5157192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 descr="C:\Users\user22\Downloads\2022-12-04_14-58-00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5" r="4820" b="4150"/>
          <a:stretch/>
        </p:blipFill>
        <p:spPr bwMode="auto">
          <a:xfrm>
            <a:off x="426039" y="1700808"/>
            <a:ext cx="8234231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52527"/>
          </a:xfrm>
        </p:spPr>
        <p:txBody>
          <a:bodyPr/>
          <a:lstStyle/>
          <a:p>
            <a:pPr marL="0" lvl="0" indent="0" algn="ctr">
              <a:buNone/>
            </a:pP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/>
              <a:t>В </a:t>
            </a:r>
            <a:r>
              <a:rPr lang="ru-RU" dirty="0"/>
              <a:t>нашей школе есть класс, в котором обучаются дети с инвалидностью. Как называется такой класс?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157192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Ресурсный класс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/>
              <a:t>Как </a:t>
            </a:r>
            <a:r>
              <a:rPr lang="ru-RU" dirty="0"/>
              <a:t>правильно называть человека, который учится в ресурсном классе?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013176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Ученик </a:t>
            </a:r>
            <a:r>
              <a:rPr lang="ru-RU" dirty="0"/>
              <a:t>с </a:t>
            </a:r>
            <a:r>
              <a:rPr lang="ru-RU" dirty="0" smtClean="0"/>
              <a:t>аутизмом/инвалидностью, </a:t>
            </a:r>
            <a:r>
              <a:rPr lang="ru-RU" dirty="0"/>
              <a:t>человек с </a:t>
            </a:r>
            <a:r>
              <a:rPr lang="ru-RU" dirty="0" smtClean="0"/>
              <a:t>аутизмом/ инвалидностью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/>
              <a:t>Как </a:t>
            </a:r>
            <a:r>
              <a:rPr lang="ru-RU" dirty="0"/>
              <a:t>мы (полноценные физически) люди должны относится к людям с инвалидностью?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085184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903767" y="274492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938314" y="270891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889443" y="269601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791961" y="269601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03842" y="269601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776911" y="396906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767863" y="396906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774027" y="397180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768752" y="397180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97180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38437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Теория</a:t>
            </a:r>
            <a:endParaRPr lang="ru-RU" sz="28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708918"/>
            <a:ext cx="3384374" cy="864097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 dirty="0" smtClean="0"/>
          </a:p>
          <a:p>
            <a:pPr algn="ctr">
              <a:defRPr/>
            </a:pPr>
            <a:r>
              <a:rPr lang="ru-RU" sz="2800" b="1" dirty="0" smtClean="0"/>
              <a:t>Инвалидность в жизни</a:t>
            </a:r>
          </a:p>
          <a:p>
            <a:pPr algn="ctr">
              <a:defRPr/>
            </a:pP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17864" y="3969060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 dirty="0" smtClean="0"/>
          </a:p>
          <a:p>
            <a:pPr algn="ctr">
              <a:defRPr/>
            </a:pPr>
            <a:r>
              <a:rPr lang="ru-RU" sz="2800" b="1" dirty="0" smtClean="0"/>
              <a:t>Известные личности</a:t>
            </a:r>
            <a:endParaRPr lang="ru-RU" sz="2800" b="1" dirty="0"/>
          </a:p>
          <a:p>
            <a:pPr algn="ctr">
              <a:defRPr/>
            </a:pP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1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Не смеяться над ними, не показывать пальцем. Если помощь нужна и обратились к вам по возможности оказать ее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endParaRPr lang="ru-RU" dirty="0" smtClean="0"/>
          </a:p>
          <a:p>
            <a:pPr marL="0" lvl="0" indent="0" algn="ctr">
              <a:buNone/>
            </a:pPr>
            <a:endParaRPr lang="ru-RU" dirty="0"/>
          </a:p>
          <a:p>
            <a:pPr marL="0" lvl="0" indent="0" algn="ctr">
              <a:buNone/>
            </a:pPr>
            <a:r>
              <a:rPr lang="ru-RU" dirty="0" smtClean="0"/>
              <a:t>Какие </a:t>
            </a:r>
            <a:r>
              <a:rPr lang="ru-RU" dirty="0"/>
              <a:t>есть виды инвалидности?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5301208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-п</a:t>
            </a:r>
            <a:r>
              <a:rPr lang="ru-RU" dirty="0" smtClean="0"/>
              <a:t>о зрению;</a:t>
            </a:r>
          </a:p>
          <a:p>
            <a:pPr marL="0" indent="0">
              <a:buNone/>
            </a:pPr>
            <a:r>
              <a:rPr lang="ru-RU" dirty="0" smtClean="0"/>
              <a:t>-по слуху;</a:t>
            </a:r>
          </a:p>
          <a:p>
            <a:pPr marL="0" indent="0">
              <a:buNone/>
            </a:pPr>
            <a:r>
              <a:rPr lang="ru-RU" dirty="0" smtClean="0"/>
              <a:t>-проблемы с конечностями;</a:t>
            </a:r>
          </a:p>
          <a:p>
            <a:pPr marL="0" indent="0">
              <a:buNone/>
            </a:pPr>
            <a:r>
              <a:rPr lang="ru-RU" dirty="0" smtClean="0"/>
              <a:t>-аутизм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/>
              <a:t>Перечислите</a:t>
            </a:r>
            <a:r>
              <a:rPr lang="ru-RU" dirty="0"/>
              <a:t>, что помогает инвалидам в жизни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4941168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Инвалидность в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-трости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</a:t>
            </a:r>
            <a:r>
              <a:rPr lang="ru-RU" dirty="0" smtClean="0"/>
              <a:t>собаки-поводыри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-звуковые </a:t>
            </a:r>
            <a:r>
              <a:rPr lang="ru-RU" dirty="0"/>
              <a:t>светофоры</a:t>
            </a:r>
            <a:br>
              <a:rPr lang="ru-RU" dirty="0"/>
            </a:br>
            <a:r>
              <a:rPr lang="ru-RU" dirty="0" smtClean="0"/>
              <a:t>-дорожки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-специальные </a:t>
            </a:r>
            <a:r>
              <a:rPr lang="ru-RU" dirty="0"/>
              <a:t>клавиатуры, дисплеи, часы (звуковое сопровождение)</a:t>
            </a:r>
            <a:br>
              <a:rPr lang="ru-RU" dirty="0"/>
            </a:br>
            <a:r>
              <a:rPr lang="ru-RU" dirty="0" smtClean="0"/>
              <a:t>-сенсорные </a:t>
            </a:r>
            <a:r>
              <a:rPr lang="ru-RU" dirty="0"/>
              <a:t>телефоны 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9079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200" dirty="0" smtClean="0"/>
              <a:t> </a:t>
            </a:r>
          </a:p>
          <a:p>
            <a:pPr lvl="0" algn="ctr">
              <a:buNone/>
            </a:pPr>
            <a:endParaRPr lang="ru-RU" sz="3200" dirty="0"/>
          </a:p>
          <a:p>
            <a:pPr lvl="0" algn="ctr">
              <a:buNone/>
            </a:pPr>
            <a:r>
              <a:rPr lang="ru-RU" sz="4800" dirty="0" smtClean="0"/>
              <a:t>Кто </a:t>
            </a:r>
            <a:r>
              <a:rPr lang="ru-RU" sz="4800" dirty="0"/>
              <a:t>такие волонтеры? </a:t>
            </a:r>
          </a:p>
          <a:p>
            <a:pPr algn="ctr">
              <a:buNone/>
            </a:pPr>
            <a:endParaRPr lang="ru-RU" sz="4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5085184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Волонтер – человек, занимающийся общественно полезной деятельностью на безвозмездной основе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endParaRPr lang="ru-RU" dirty="0" smtClean="0"/>
          </a:p>
          <a:p>
            <a:pPr marL="0" lvl="0" indent="0" algn="ctr">
              <a:buNone/>
            </a:pPr>
            <a:r>
              <a:rPr lang="ru-RU" sz="4400" dirty="0" smtClean="0"/>
              <a:t>Что </a:t>
            </a:r>
            <a:r>
              <a:rPr lang="ru-RU" sz="4400" dirty="0"/>
              <a:t>такое </a:t>
            </a:r>
            <a:r>
              <a:rPr lang="ru-RU" sz="4400" dirty="0" err="1"/>
              <a:t>Параолимпиада</a:t>
            </a:r>
            <a:r>
              <a:rPr lang="ru-RU" sz="4400" dirty="0"/>
              <a:t>?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5085184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 smtClean="0"/>
              <a:t>Параолимпиада</a:t>
            </a:r>
            <a:r>
              <a:rPr lang="ru-RU" dirty="0"/>
              <a:t> </a:t>
            </a:r>
            <a:r>
              <a:rPr lang="ru-RU" dirty="0" smtClean="0"/>
              <a:t>– зимние и летние Олимпийские игры для инвалидов, проходящие сразу после проведения очередных Всемирных олимпиад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ru-RU" sz="9600" dirty="0"/>
          </a:p>
          <a:p>
            <a:pPr marL="0" lvl="0" indent="0" algn="ctr">
              <a:buNone/>
            </a:pPr>
            <a:r>
              <a:rPr lang="ru-RU" dirty="0" smtClean="0"/>
              <a:t>Кто </a:t>
            </a:r>
            <a:r>
              <a:rPr lang="ru-RU" dirty="0"/>
              <a:t>может принимать участие в </a:t>
            </a:r>
            <a:r>
              <a:rPr lang="ru-RU" dirty="0" err="1"/>
              <a:t>Параолимпиаде</a:t>
            </a:r>
            <a:r>
              <a:rPr lang="ru-RU" dirty="0"/>
              <a:t>?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5085184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Теория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328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	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Когда </a:t>
            </a:r>
            <a:r>
              <a:rPr lang="ru-RU" dirty="0"/>
              <a:t>отмечается международный день поддержки инвалидов?</a:t>
            </a:r>
            <a:r>
              <a:rPr lang="ru-RU" dirty="0"/>
              <a:t> 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4797152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 smtClean="0"/>
              <a:t>Параолимпиада</a:t>
            </a:r>
            <a:r>
              <a:rPr lang="ru-RU" dirty="0" smtClean="0"/>
              <a:t> является крупным спортивным событием, где могут участвовать спортсмены с ограниченными возможностями передвижения, ампутациями, слепотой и ДЦП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11144" cy="1196752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48471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endParaRPr lang="ru-RU" sz="4400" dirty="0" smtClean="0"/>
          </a:p>
          <a:p>
            <a:pPr marL="0" lvl="0" indent="0" algn="ctr">
              <a:buNone/>
            </a:pPr>
            <a:r>
              <a:rPr lang="ru-RU" sz="4400" dirty="0" smtClean="0"/>
              <a:t>Кто </a:t>
            </a:r>
            <a:r>
              <a:rPr lang="ru-RU" sz="4400" dirty="0"/>
              <a:t>такой Людвиг Ван Бетховен? </a:t>
            </a:r>
            <a:endParaRPr lang="ru-RU" sz="4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013176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506254" cy="44930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 smtClean="0"/>
              <a:t>Людвиг Ван Бетховен. </a:t>
            </a:r>
          </a:p>
          <a:p>
            <a:pPr marL="0" indent="0">
              <a:buNone/>
            </a:pPr>
            <a:r>
              <a:rPr lang="ru-RU" sz="3200" dirty="0" smtClean="0"/>
              <a:t>В </a:t>
            </a:r>
            <a:r>
              <a:rPr lang="ru-RU" sz="3200" dirty="0"/>
              <a:t>свое время он был популярным музыкантом. </a:t>
            </a:r>
            <a:r>
              <a:rPr lang="ru-RU" sz="3200" dirty="0" smtClean="0"/>
              <a:t>Глухота</a:t>
            </a:r>
            <a:r>
              <a:rPr lang="ru-RU" sz="3200" dirty="0"/>
              <a:t>, которая у него была треть его </a:t>
            </a:r>
            <a:r>
              <a:rPr lang="ru-RU" sz="3200" dirty="0" smtClean="0"/>
              <a:t>жизни, </a:t>
            </a:r>
            <a:r>
              <a:rPr lang="ru-RU" sz="3200" dirty="0"/>
              <a:t>не помешала стать автором великих музыкальных произведений.</a:t>
            </a:r>
            <a:endParaRPr lang="ru-RU" sz="32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 descr="https://kladraz.ru/upload/blogs2/2016/10/7179_6189cdefc159164d4a88ccacb401e8bb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54" y="1702592"/>
            <a:ext cx="3306877" cy="3454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11144" cy="1196752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55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</a:br>
            <a:endParaRPr lang="ru-RU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  <a:p>
            <a:pPr marL="0" lvl="0" indent="0" algn="ctr">
              <a:buNone/>
            </a:pPr>
            <a:r>
              <a:rPr lang="ru-RU" sz="4800" smtClean="0"/>
              <a:t>Кто </a:t>
            </a:r>
            <a:r>
              <a:rPr lang="ru-RU" sz="4800" dirty="0"/>
              <a:t>такой Томас Эдисон? </a:t>
            </a:r>
          </a:p>
          <a:p>
            <a:pPr marL="0" indent="0" algn="ctr">
              <a:buNone/>
            </a:pPr>
            <a:endParaRPr lang="ru-RU" sz="4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5229200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Известные личности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1340768"/>
            <a:ext cx="47525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Томас </a:t>
            </a:r>
            <a:r>
              <a:rPr lang="ru-RU" sz="2800" b="1" dirty="0">
                <a:solidFill>
                  <a:schemeClr val="bg1"/>
                </a:solidFill>
              </a:rPr>
              <a:t>Эдисон.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До </a:t>
            </a:r>
            <a:r>
              <a:rPr lang="ru-RU" sz="2800" dirty="0">
                <a:solidFill>
                  <a:schemeClr val="bg1"/>
                </a:solidFill>
              </a:rPr>
              <a:t>12 лет он не умел читать, И в детстве его считали отсталым в развитии. Но именно этот человек стал известным во всем мире своими открытиями. Вот некоторые из </a:t>
            </a:r>
            <a:r>
              <a:rPr lang="ru-RU" sz="2800" dirty="0" smtClean="0">
                <a:solidFill>
                  <a:schemeClr val="bg1"/>
                </a:solidFill>
              </a:rPr>
              <a:t>них </a:t>
            </a:r>
            <a:r>
              <a:rPr lang="ru-RU" sz="2800" dirty="0">
                <a:solidFill>
                  <a:schemeClr val="bg1"/>
                </a:solidFill>
              </a:rPr>
              <a:t>электрическая лампочка, телеграф, батареи, телефон, цемент и многое другое.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ttps://kladraz.ru/upload/blogs2/2016/10/7179_b28fbfb30dfb5ba997fb83531fc4ef8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r="14453"/>
          <a:stretch/>
        </p:blipFill>
        <p:spPr bwMode="auto">
          <a:xfrm>
            <a:off x="5200340" y="1916832"/>
            <a:ext cx="3476116" cy="3276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3212976"/>
            <a:ext cx="8229600" cy="1108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chemeClr val="bg1"/>
                </a:solidFill>
              </a:rPr>
              <a:t>Спасибо за игру!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6206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Ты действительно старался</a:t>
            </a:r>
          </a:p>
          <a:p>
            <a:r>
              <a:rPr lang="ru-RU" b="1" dirty="0">
                <a:solidFill>
                  <a:schemeClr val="bg1"/>
                </a:solidFill>
              </a:rPr>
              <a:t>И учил, и занимался.</a:t>
            </a:r>
          </a:p>
          <a:p>
            <a:r>
              <a:rPr lang="ru-RU" b="1" dirty="0">
                <a:solidFill>
                  <a:schemeClr val="bg1"/>
                </a:solidFill>
              </a:rPr>
              <a:t>Прочитал ты уйму книг,</a:t>
            </a:r>
          </a:p>
          <a:p>
            <a:r>
              <a:rPr lang="ru-RU" b="1" dirty="0">
                <a:solidFill>
                  <a:schemeClr val="bg1"/>
                </a:solidFill>
              </a:rPr>
              <a:t>Много нового постиг.</a:t>
            </a:r>
          </a:p>
          <a:p>
            <a:r>
              <a:rPr lang="ru-RU" b="1" dirty="0">
                <a:solidFill>
                  <a:schemeClr val="bg1"/>
                </a:solidFill>
              </a:rPr>
              <a:t>Кругозор расширил свой</a:t>
            </a:r>
          </a:p>
          <a:p>
            <a:r>
              <a:rPr lang="ru-RU" b="1" dirty="0">
                <a:solidFill>
                  <a:schemeClr val="bg1"/>
                </a:solidFill>
              </a:rPr>
              <a:t>И с победою домой</a:t>
            </a:r>
          </a:p>
          <a:p>
            <a:r>
              <a:rPr lang="ru-RU" b="1" dirty="0">
                <a:solidFill>
                  <a:schemeClr val="bg1"/>
                </a:solidFill>
              </a:rPr>
              <a:t>Отправляешься сегодня.</a:t>
            </a:r>
          </a:p>
          <a:p>
            <a:r>
              <a:rPr lang="ru-RU" b="1" dirty="0">
                <a:solidFill>
                  <a:schemeClr val="bg1"/>
                </a:solidFill>
              </a:rPr>
              <a:t>Да, держался ты достойно!</a:t>
            </a: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Теория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3 декабря – Международный день поддержки инвалидов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Теория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/>
              <a:t>Какого </a:t>
            </a:r>
            <a:r>
              <a:rPr lang="ru-RU" dirty="0"/>
              <a:t>человека называют «инвалидом»?</a:t>
            </a:r>
          </a:p>
          <a:p>
            <a:pPr algn="just"/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7" name="Рисунок 6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5013176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Теория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/>
              <a:t>ИНВАЛИД </a:t>
            </a:r>
            <a:r>
              <a:rPr lang="ru-RU" dirty="0"/>
              <a:t>– человек, который полностью или частично лишен трудоспособности вследствие ранения, болезни или старости.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Теория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464495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dirty="0"/>
              <a:t> </a:t>
            </a: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/>
              <a:t>Из-за </a:t>
            </a:r>
            <a:r>
              <a:rPr lang="ru-RU" dirty="0"/>
              <a:t>чего человек может стать инвалидом?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 descr="countdown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5085184"/>
            <a:ext cx="12858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Дети </a:t>
            </a:r>
            <a:r>
              <a:rPr lang="ru-RU" dirty="0"/>
              <a:t>рождаются </a:t>
            </a:r>
            <a:r>
              <a:rPr lang="ru-RU" dirty="0" smtClean="0"/>
              <a:t>инвалидами или </a:t>
            </a:r>
            <a:r>
              <a:rPr lang="ru-RU" dirty="0"/>
              <a:t>становятся инвалидами в результате несчастных </a:t>
            </a:r>
            <a:r>
              <a:rPr lang="ru-RU" dirty="0" smtClean="0"/>
              <a:t>случаев, травм или </a:t>
            </a:r>
            <a:r>
              <a:rPr lang="ru-RU" dirty="0"/>
              <a:t>болезней.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507</Words>
  <Application>Microsoft Office PowerPoint</Application>
  <PresentationFormat>Экран (4:3)</PresentationFormat>
  <Paragraphs>156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Теория</vt:lpstr>
      <vt:lpstr>Теория</vt:lpstr>
      <vt:lpstr>Теория</vt:lpstr>
      <vt:lpstr>Теория</vt:lpstr>
      <vt:lpstr>Теория</vt:lpstr>
      <vt:lpstr>Теория</vt:lpstr>
      <vt:lpstr>Презентация PowerPoint</vt:lpstr>
      <vt:lpstr>Теория</vt:lpstr>
      <vt:lpstr>Теория</vt:lpstr>
      <vt:lpstr>Теория</vt:lpstr>
      <vt:lpstr>Теория</vt:lpstr>
      <vt:lpstr>Инвалидность в жизни</vt:lpstr>
      <vt:lpstr>Инвалидность в жизни</vt:lpstr>
      <vt:lpstr>Инвалидность в жизни</vt:lpstr>
      <vt:lpstr>Инвалидность в жизни</vt:lpstr>
      <vt:lpstr>Презентация PowerPoint</vt:lpstr>
      <vt:lpstr>Инвалидность в жизни</vt:lpstr>
      <vt:lpstr>Инвалидность в жизни</vt:lpstr>
      <vt:lpstr>Инвалидность в жизни</vt:lpstr>
      <vt:lpstr>Инвалидность в жизни</vt:lpstr>
      <vt:lpstr>Инвалидность в жизни</vt:lpstr>
      <vt:lpstr>Инвалидность в жизни</vt:lpstr>
      <vt:lpstr>Известные личности</vt:lpstr>
      <vt:lpstr>Известные личности</vt:lpstr>
      <vt:lpstr>Известные личности</vt:lpstr>
      <vt:lpstr>Известные личности</vt:lpstr>
      <vt:lpstr>Известные личности</vt:lpstr>
      <vt:lpstr>Известные личности</vt:lpstr>
      <vt:lpstr>Известные личности</vt:lpstr>
      <vt:lpstr>Известные личности</vt:lpstr>
      <vt:lpstr>Презентация PowerPoint</vt:lpstr>
      <vt:lpstr>Известные личности</vt:lpstr>
      <vt:lpstr>Известные личности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user22</cp:lastModifiedBy>
  <cp:revision>85</cp:revision>
  <dcterms:created xsi:type="dcterms:W3CDTF">2014-05-16T09:35:17Z</dcterms:created>
  <dcterms:modified xsi:type="dcterms:W3CDTF">2022-12-04T18:23:16Z</dcterms:modified>
</cp:coreProperties>
</file>