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5" d="100"/>
          <a:sy n="95" d="100"/>
        </p:scale>
        <p:origin x="-7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4075EA-8559-40AE-8CEE-41AC5B2B159F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C30748-3290-4BDF-8AB4-B8F168249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484784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Интеллектуальный марафон</a:t>
            </a:r>
            <a:br>
              <a:rPr lang="ru-RU" dirty="0" smtClean="0"/>
            </a:br>
            <a:r>
              <a:rPr lang="ru-RU" dirty="0" smtClean="0"/>
              <a:t>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733256"/>
            <a:ext cx="6172200" cy="1371600"/>
          </a:xfrm>
        </p:spPr>
        <p:txBody>
          <a:bodyPr/>
          <a:lstStyle/>
          <a:p>
            <a:pPr algn="r"/>
            <a:r>
              <a:rPr lang="ru-RU" dirty="0" smtClean="0"/>
              <a:t>Подготовила учитель начальных классов</a:t>
            </a:r>
          </a:p>
          <a:p>
            <a:pPr algn="r"/>
            <a:r>
              <a:rPr lang="ru-RU" dirty="0" smtClean="0"/>
              <a:t>Смирнова Елена Александровна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16632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b="1" dirty="0" smtClean="0">
                <a:solidFill>
                  <a:schemeClr val="tx2"/>
                </a:solidFill>
              </a:rPr>
              <a:t>ГБОУ СОШ № 206 г. Санкт-Петербург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Ребусы 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1026" name="Picture 2" descr="http://detki.today/wp-content/uploads/2015/rebusi/uche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268760"/>
            <a:ext cx="3034659" cy="1416174"/>
          </a:xfrm>
          <a:prstGeom prst="rect">
            <a:avLst/>
          </a:prstGeom>
          <a:noFill/>
        </p:spPr>
      </p:pic>
      <p:pic>
        <p:nvPicPr>
          <p:cNvPr id="1028" name="Picture 4" descr="http://detki.today/wp-content/uploads/2015/rebusi/pal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64748"/>
            <a:ext cx="3024336" cy="1456162"/>
          </a:xfrm>
          <a:prstGeom prst="rect">
            <a:avLst/>
          </a:prstGeom>
          <a:noFill/>
        </p:spPr>
      </p:pic>
      <p:pic>
        <p:nvPicPr>
          <p:cNvPr id="1030" name="Picture 6" descr="http://detki.today/wp-content/uploads/2015/rebusi/r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012166" cy="1584176"/>
          </a:xfrm>
          <a:prstGeom prst="rect">
            <a:avLst/>
          </a:prstGeom>
          <a:noFill/>
        </p:spPr>
      </p:pic>
      <p:pic>
        <p:nvPicPr>
          <p:cNvPr id="1032" name="Picture 8" descr="http://detki.today/wp-content/uploads/2015/rebusi/obloz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77072"/>
            <a:ext cx="3703269" cy="11521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2708920"/>
            <a:ext cx="2305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2604" y="2852936"/>
            <a:ext cx="221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пальто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589240"/>
            <a:ext cx="1553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6058" y="5445224"/>
            <a:ext cx="282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обложка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Обозначь цифрой порядок </a:t>
            </a:r>
            <a:br>
              <a:rPr lang="ru-RU" sz="3200" b="1" dirty="0" smtClean="0">
                <a:latin typeface="Calibri" pitchFamily="34" charset="0"/>
              </a:rPr>
            </a:br>
            <a:r>
              <a:rPr lang="ru-RU" sz="3200" b="1" dirty="0" smtClean="0">
                <a:latin typeface="Calibri" pitchFamily="34" charset="0"/>
              </a:rPr>
              <a:t>увеличения размера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2856"/>
            <a:ext cx="312026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большая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маленькая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громадная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рошечная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большущая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6723" y="2708920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8731" y="3789040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212976"/>
            <a:ext cx="4187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6723" y="2132856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8731" y="4365104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1"/>
      <p:bldP spid="7" grpId="1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409221">
            <a:off x="1491236" y="1565921"/>
            <a:ext cx="629296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Литературное чтение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4" name="Picture 2" descr="https://im1-tub-ru.yandex.net/i?id=92f486bc1aa8f8306ab21e670cbec92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01008"/>
            <a:ext cx="3154264" cy="3154264"/>
          </a:xfrm>
          <a:prstGeom prst="rect">
            <a:avLst/>
          </a:prstGeom>
          <a:noFill/>
        </p:spPr>
      </p:pic>
      <p:pic>
        <p:nvPicPr>
          <p:cNvPr id="23556" name="Picture 4" descr="http://knigi.tomsk.ru/covers/000/490/116/original.jpg"/>
          <p:cNvPicPr>
            <a:picLocks noChangeAspect="1" noChangeArrowheads="1"/>
          </p:cNvPicPr>
          <p:nvPr/>
        </p:nvPicPr>
        <p:blipFill>
          <a:blip r:embed="rId3" cstate="print"/>
          <a:srcRect l="13020" r="12893" b="942"/>
          <a:stretch>
            <a:fillRect/>
          </a:stretch>
        </p:blipFill>
        <p:spPr bwMode="auto">
          <a:xfrm>
            <a:off x="251520" y="188640"/>
            <a:ext cx="1643443" cy="2197373"/>
          </a:xfrm>
          <a:prstGeom prst="rect">
            <a:avLst/>
          </a:prstGeom>
          <a:noFill/>
        </p:spPr>
      </p:pic>
      <p:pic>
        <p:nvPicPr>
          <p:cNvPr id="23558" name="Picture 6" descr="https://im3-tub-ru.yandex.net/i?id=eee483d0353cd7885435a46e6921a1a0-l&amp;n=13"/>
          <p:cNvPicPr>
            <a:picLocks noChangeAspect="1" noChangeArrowheads="1"/>
          </p:cNvPicPr>
          <p:nvPr/>
        </p:nvPicPr>
        <p:blipFill>
          <a:blip r:embed="rId4" cstate="print"/>
          <a:srcRect l="8137" t="5690" r="10594" b="3592"/>
          <a:stretch>
            <a:fillRect/>
          </a:stretch>
        </p:blipFill>
        <p:spPr bwMode="auto">
          <a:xfrm>
            <a:off x="251520" y="5013176"/>
            <a:ext cx="2016224" cy="168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Из какой  сказки герой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28803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Говорящая щука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16832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Лягушка-квакушка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64904"/>
            <a:ext cx="28803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Жучка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84984"/>
            <a:ext cx="3888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Говорящая булочка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933056"/>
            <a:ext cx="28803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Яблонька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725144"/>
            <a:ext cx="28803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Бабушка-пчела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196752"/>
            <a:ext cx="30963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«Муха-Цокотуха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916832"/>
            <a:ext cx="30963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«Репка»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636912"/>
            <a:ext cx="30963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«Гуси-лебеди»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356992"/>
            <a:ext cx="3960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«По щучьему веленью»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4005064"/>
            <a:ext cx="30963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«Теремок»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4725144"/>
            <a:ext cx="30963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«Колобок»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7544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Какая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сказка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герой «лишние»?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s://im0-tub-ru.yandex.net/i?id=a521c04dfa10d81a4b5dbae0d217055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293096"/>
            <a:ext cx="807529" cy="814863"/>
          </a:xfrm>
          <a:prstGeom prst="rect">
            <a:avLst/>
          </a:prstGeom>
          <a:noFill/>
        </p:spPr>
      </p:pic>
      <p:pic>
        <p:nvPicPr>
          <p:cNvPr id="5128" name="Picture 8" descr="http://www.trcgagarinsky.ru/gallery/big/ls734_1474554227.jpg"/>
          <p:cNvPicPr>
            <a:picLocks noChangeAspect="1" noChangeArrowheads="1"/>
          </p:cNvPicPr>
          <p:nvPr/>
        </p:nvPicPr>
        <p:blipFill>
          <a:blip r:embed="rId3" cstate="print"/>
          <a:srcRect l="8715" t="12314" r="2456" b="13977"/>
          <a:stretch>
            <a:fillRect/>
          </a:stretch>
        </p:blipFill>
        <p:spPr bwMode="auto">
          <a:xfrm>
            <a:off x="7280608" y="1772816"/>
            <a:ext cx="1107815" cy="9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8758E-6 L 0.16527 0.31482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22161E-6 L 0.13385 0.302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99722E-6 L 0.14965 -0.08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4421E-6 L 0.14184 0.218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6859E-6 L 0.11806 -0.191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4791E-6 L 0.11806 -0.505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5F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5F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Замените слова и выражения фразеологизмами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268760"/>
            <a:ext cx="2856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бездельничать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35283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а) бить баклуши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916832"/>
            <a:ext cx="4193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б) витать в облаках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0216" y="2564904"/>
            <a:ext cx="4899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работать со старанием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264" y="3284984"/>
            <a:ext cx="3349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а) душа в пятки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284984"/>
            <a:ext cx="3804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б) засучив рукава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2587" y="4005064"/>
            <a:ext cx="5314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запомнить крепко-накрепко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981" y="4725144"/>
            <a:ext cx="41696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а) зарубить на носу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4797152"/>
            <a:ext cx="44106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б) бросить перчатку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Убери «лишние» слова и собери пословицу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4595" y="1052736"/>
            <a:ext cx="5927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Платежом,  красен, не,  долг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7966" y="1988840"/>
            <a:ext cx="4548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Долг  платежом  красен.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2252" y="2852936"/>
            <a:ext cx="60202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Познаётся,  друг, по, беде, в.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6176" y="3861048"/>
            <a:ext cx="4343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Друг  познаётся в беде.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050" name="Picture 2" descr="http://image.shutterstock.com/z/stock-vector-illustration-two-boys-have-fun-vector-111364049.jpg"/>
          <p:cNvPicPr>
            <a:picLocks noChangeAspect="1" noChangeArrowheads="1"/>
          </p:cNvPicPr>
          <p:nvPr/>
        </p:nvPicPr>
        <p:blipFill>
          <a:blip r:embed="rId2" cstate="print"/>
          <a:srcRect r="2399" b="8499"/>
          <a:stretch>
            <a:fillRect/>
          </a:stretch>
        </p:blipFill>
        <p:spPr bwMode="auto">
          <a:xfrm>
            <a:off x="3059832" y="4797152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А знаешь ли ты…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4419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Какие рыбы имеют названия рабочих</a:t>
            </a:r>
          </a:p>
          <a:p>
            <a:pPr marL="514350" indent="-51435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инструментов?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8578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Рыба-пила,  рыба-молот, рыба-игла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2"/>
            <a:ext cx="5908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2. Сколько крыльев у жука?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933056"/>
            <a:ext cx="2026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крыла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81128"/>
            <a:ext cx="75914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3. Это насекомое «поёт» крыльями, </a:t>
            </a:r>
          </a:p>
          <a:p>
            <a:pPr marL="514350" indent="-51435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а «слушает» ногами. Кто это?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5877272"/>
            <a:ext cx="2201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кузнечик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legal59.ru/wp-content/image/v-trave-sidel-kuznechik-droch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301208"/>
            <a:ext cx="1358677" cy="1358677"/>
          </a:xfrm>
          <a:prstGeom prst="rect">
            <a:avLst/>
          </a:prstGeom>
          <a:noFill/>
        </p:spPr>
      </p:pic>
      <p:pic>
        <p:nvPicPr>
          <p:cNvPr id="1028" name="Picture 4" descr="http://www.toyzez.ru/published/publicdata/TOYZEZRWA/attachments/SC/products_pictures/new_images/14724/53bd5aeb84a2c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2002136" cy="754138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5029e051b807a0b084d14051dee54a54-l&amp;n=13"/>
          <p:cNvPicPr>
            <a:picLocks noChangeAspect="1" noChangeArrowheads="1"/>
          </p:cNvPicPr>
          <p:nvPr/>
        </p:nvPicPr>
        <p:blipFill>
          <a:blip r:embed="rId4" cstate="print"/>
          <a:srcRect l="6720" t="3405" r="2561" b="8055"/>
          <a:stretch>
            <a:fillRect/>
          </a:stretch>
        </p:blipFill>
        <p:spPr bwMode="auto">
          <a:xfrm>
            <a:off x="3059832" y="2636912"/>
            <a:ext cx="2664296" cy="855206"/>
          </a:xfrm>
          <a:prstGeom prst="rect">
            <a:avLst/>
          </a:prstGeom>
          <a:noFill/>
        </p:spPr>
      </p:pic>
      <p:pic>
        <p:nvPicPr>
          <p:cNvPr id="1032" name="Picture 8" descr="http://e-science.ru/sites/default/files/upload_forums_files/gp/slide0020_image021_Ryba_me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708920"/>
            <a:ext cx="2270896" cy="1018539"/>
          </a:xfrm>
          <a:prstGeom prst="rect">
            <a:avLst/>
          </a:prstGeom>
          <a:noFill/>
        </p:spPr>
      </p:pic>
      <p:pic>
        <p:nvPicPr>
          <p:cNvPr id="1036" name="Picture 12" descr="http://tenterdengc.co.uk/wp-content/uploads/2013/10/NobleChaferBeetle.jpg"/>
          <p:cNvPicPr>
            <a:picLocks noChangeAspect="1" noChangeArrowheads="1"/>
          </p:cNvPicPr>
          <p:nvPr/>
        </p:nvPicPr>
        <p:blipFill>
          <a:blip r:embed="rId6" cstate="print"/>
          <a:srcRect t="7034" r="515" b="8560"/>
          <a:stretch>
            <a:fillRect/>
          </a:stretch>
        </p:blipFill>
        <p:spPr bwMode="auto">
          <a:xfrm>
            <a:off x="5076055" y="3823479"/>
            <a:ext cx="1800201" cy="939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836712"/>
          </a:xfrm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Использованная литература и интернет-ресурсы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yandex.ru/images/search?text=%D0%BA%D0%B0%D1%80%D1%82%D0%B8%D0%BD%D0%BA%D0%B8%20%D0%B4%D1%80%D1%83%D0%B7%D1%8C%D1%8F%20%D0%B4%D0%BB%D1%8F%20%D0%B4%D0%B5%D1%82%D0%B5%D0%B9&amp;img_url=http%3A%2F%2Fimage.shutterstock.com%2Fz%2Fstock-vector-illustration-two-boys-have-fun-vector-111364049.jpg&amp;pos=6&amp;rpt=simage&amp;lr=2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916832" y="980728"/>
            <a:ext cx="8219256" cy="8367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картинки</a:t>
            </a:r>
            <a:endParaRPr kumimoji="0" lang="ru-RU" sz="300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284984"/>
            <a:ext cx="8219256" cy="8367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литература</a:t>
            </a:r>
            <a:endParaRPr kumimoji="0" lang="ru-RU" sz="300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149080"/>
            <a:ext cx="8219256" cy="836712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Т. Н. Максимова Интеллектуальный марафон 1-4 классы Москва «ВАКО», 2009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Л. В. Соколова Занимательный русский язык Москва</a:t>
            </a:r>
            <a:r>
              <a:rPr kumimoji="0" lang="ru-RU" sz="200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РОСТ, 2012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ru-RU" sz="2000" cap="small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И. Г. </a:t>
            </a:r>
            <a:r>
              <a:rPr lang="ru-RU" sz="2000" cap="small" noProof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Сухин</a:t>
            </a:r>
            <a:r>
              <a:rPr lang="ru-RU" sz="2000" cap="small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Азбучные игры </a:t>
            </a:r>
            <a:r>
              <a:rPr lang="ru-RU" sz="2000" cap="small" dirty="0" smtClean="0">
                <a:solidFill>
                  <a:schemeClr val="tx2"/>
                </a:solidFill>
                <a:latin typeface="Calibri" pitchFamily="34" charset="0"/>
              </a:rPr>
              <a:t>Москва «ВАКО», 2009</a:t>
            </a:r>
            <a:endParaRPr kumimoji="0" lang="ru-RU" sz="200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09221">
            <a:off x="1724464" y="1403476"/>
            <a:ext cx="52294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математика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4" descr="http://foneyes.ru/img/picture/Apr/08/ddcd8ec54b68a42a4109234df6f08bd7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836712"/>
            <a:ext cx="1584176" cy="1584176"/>
          </a:xfrm>
          <a:prstGeom prst="rect">
            <a:avLst/>
          </a:prstGeom>
          <a:noFill/>
        </p:spPr>
      </p:pic>
      <p:pic>
        <p:nvPicPr>
          <p:cNvPr id="4" name="Picture 4" descr="https://img-fotki.yandex.ru/get/5110/36014149.49a/0_af264_13e6448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1541224" cy="1556792"/>
          </a:xfrm>
          <a:prstGeom prst="rect">
            <a:avLst/>
          </a:prstGeom>
          <a:noFill/>
        </p:spPr>
      </p:pic>
      <p:pic>
        <p:nvPicPr>
          <p:cNvPr id="5" name="Picture 2" descr="F:\картинки\клипарт\a24ea32653f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4077072"/>
            <a:ext cx="6930345" cy="259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У стола 4 угла. Один угол отпилили. </a:t>
            </a:r>
            <a:br>
              <a:rPr lang="ru-RU" sz="3200" b="1" dirty="0" smtClean="0">
                <a:latin typeface="Calibri" pitchFamily="34" charset="0"/>
              </a:rPr>
            </a:br>
            <a:r>
              <a:rPr lang="ru-RU" sz="3200" b="1" dirty="0" smtClean="0">
                <a:latin typeface="Calibri" pitchFamily="34" charset="0"/>
              </a:rPr>
              <a:t>Сколько осталось углов?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3076" name="Picture 4" descr="http://portal-ycheba.ru/components/com_virtuemart/shop_image/product/_________________4b97896284a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480870" cy="32556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63337" y="3284984"/>
            <a:ext cx="231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 углов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За калиткой спрятались цыплята. </a:t>
            </a:r>
            <a:br>
              <a:rPr lang="ru-RU" sz="3200" b="1" dirty="0" smtClean="0">
                <a:latin typeface="Calibri" pitchFamily="34" charset="0"/>
              </a:rPr>
            </a:br>
            <a:r>
              <a:rPr lang="ru-RU" sz="3200" b="1" dirty="0" smtClean="0">
                <a:latin typeface="Calibri" pitchFamily="34" charset="0"/>
              </a:rPr>
              <a:t>Видны 10 лапок. Сколько цыплят?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2050" name="Picture 2" descr="https://i.artfile.me/wallpaper/03-07-2014/643x470/zhivotnye-kury--petuhi-cyplyata-842923.jpg"/>
          <p:cNvPicPr>
            <a:picLocks noChangeAspect="1" noChangeArrowheads="1"/>
          </p:cNvPicPr>
          <p:nvPr/>
        </p:nvPicPr>
        <p:blipFill>
          <a:blip r:embed="rId2" cstate="print"/>
          <a:srcRect t="8042" r="1239"/>
          <a:stretch>
            <a:fillRect/>
          </a:stretch>
        </p:blipFill>
        <p:spPr bwMode="auto">
          <a:xfrm>
            <a:off x="899592" y="1916832"/>
            <a:ext cx="3672408" cy="2499431"/>
          </a:xfrm>
          <a:prstGeom prst="rect">
            <a:avLst/>
          </a:prstGeom>
          <a:noFill/>
        </p:spPr>
      </p:pic>
      <p:pic>
        <p:nvPicPr>
          <p:cNvPr id="2052" name="Picture 4" descr="http://abload.de/img/png-ku-1686pq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149080"/>
            <a:ext cx="1796624" cy="18684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2996952"/>
            <a:ext cx="292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цыплят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В город ехало 2 автобуса. По дороге они встретили 3 грузовика. Сколько машин ехало </a:t>
            </a:r>
            <a:r>
              <a:rPr lang="ru-RU" sz="3200" b="1" dirty="0" smtClean="0">
                <a:latin typeface="Calibri" pitchFamily="34" charset="0"/>
              </a:rPr>
              <a:t/>
            </a:r>
            <a:br>
              <a:rPr lang="ru-RU" sz="3200" b="1" dirty="0" smtClean="0">
                <a:latin typeface="Calibri" pitchFamily="34" charset="0"/>
              </a:rPr>
            </a:br>
            <a:r>
              <a:rPr lang="ru-RU" sz="3200" b="1" dirty="0" smtClean="0">
                <a:latin typeface="Calibri" pitchFamily="34" charset="0"/>
              </a:rPr>
              <a:t>в </a:t>
            </a:r>
            <a:r>
              <a:rPr lang="ru-RU" sz="3200" b="1" dirty="0" smtClean="0">
                <a:latin typeface="Calibri" pitchFamily="34" charset="0"/>
              </a:rPr>
              <a:t>город?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1026" name="Picture 2" descr="http://www.detvora74.ru/pics/uploads/65c298c0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2168972" cy="1458634"/>
          </a:xfrm>
          <a:prstGeom prst="rect">
            <a:avLst/>
          </a:prstGeom>
          <a:noFill/>
        </p:spPr>
      </p:pic>
      <p:pic>
        <p:nvPicPr>
          <p:cNvPr id="1028" name="Picture 4" descr="http://www.detvora74.ru/pics/uploads/65c298c0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45024"/>
            <a:ext cx="2573016" cy="1730354"/>
          </a:xfrm>
          <a:prstGeom prst="rect">
            <a:avLst/>
          </a:prstGeom>
          <a:noFill/>
        </p:spPr>
      </p:pic>
      <p:pic>
        <p:nvPicPr>
          <p:cNvPr id="1030" name="Picture 6" descr="http://boombob.ru/img/picture/Oct/12/52766975bd158e469a2d01317c0bc81a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2702380" cy="16619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5517232"/>
            <a:ext cx="3330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автобуса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Calibri" pitchFamily="34" charset="0"/>
                <a:ea typeface="+mj-ea"/>
                <a:cs typeface="+mj-cs"/>
              </a:rPr>
              <a:t>Термометр показывает 5 градусов тепла.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Сколько градусов показывают два таких термометра?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0" name="Picture 2" descr="http://scicommunity.ru/images/common/termometr_komnatnyy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3430713" cy="33735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27809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latin typeface="Calibri" pitchFamily="34" charset="0"/>
                <a:ea typeface="+mj-ea"/>
                <a:cs typeface="+mj-cs"/>
              </a:rPr>
              <a:t>Половину всех своих золотых монет Буратино отдал за обед в харчевне, а остальные 3 монеты по совету лисы Алисы и кота </a:t>
            </a:r>
            <a:r>
              <a:rPr lang="ru-RU" sz="3200" noProof="0" dirty="0" err="1" smtClean="0">
                <a:latin typeface="Calibri" pitchFamily="34" charset="0"/>
                <a:ea typeface="+mj-ea"/>
                <a:cs typeface="+mj-cs"/>
              </a:rPr>
              <a:t>Базилио</a:t>
            </a:r>
            <a:r>
              <a:rPr lang="ru-RU" sz="3200" noProof="0" dirty="0" smtClean="0">
                <a:latin typeface="Calibri" pitchFamily="34" charset="0"/>
                <a:ea typeface="+mj-ea"/>
                <a:cs typeface="+mj-cs"/>
              </a:rPr>
              <a:t> закопал в землю. Сколько золотых монет было у </a:t>
            </a:r>
            <a:r>
              <a:rPr lang="ru-RU" sz="3200" dirty="0" smtClean="0">
                <a:latin typeface="Calibri" pitchFamily="34" charset="0"/>
                <a:ea typeface="+mj-ea"/>
                <a:cs typeface="+mj-cs"/>
              </a:rPr>
              <a:t>Бур</a:t>
            </a:r>
            <a:r>
              <a:rPr lang="ru-RU" sz="3200" noProof="0" dirty="0" err="1" smtClean="0">
                <a:latin typeface="Calibri" pitchFamily="34" charset="0"/>
                <a:ea typeface="+mj-ea"/>
                <a:cs typeface="+mj-cs"/>
              </a:rPr>
              <a:t>атино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s://im1-tub-ru.yandex.net/i?id=787b6136250ed27d5e4be677fe2fa5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84984"/>
            <a:ext cx="3343275" cy="3009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35730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etochki-doma.ru/wp-content/uploads/2013/08/zagadki-pro-bukvyi.jpg"/>
          <p:cNvPicPr>
            <a:picLocks noChangeAspect="1" noChangeArrowheads="1"/>
          </p:cNvPicPr>
          <p:nvPr/>
        </p:nvPicPr>
        <p:blipFill>
          <a:blip r:embed="rId2" cstate="print"/>
          <a:srcRect b="1001"/>
          <a:stretch>
            <a:fillRect/>
          </a:stretch>
        </p:blipFill>
        <p:spPr bwMode="auto">
          <a:xfrm>
            <a:off x="251520" y="4869160"/>
            <a:ext cx="3240360" cy="17806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0409221">
            <a:off x="1076391" y="2195563"/>
            <a:ext cx="52294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русский язык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http://festival.1september.ru/articles/500203/Image6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1962150" cy="2171700"/>
          </a:xfrm>
          <a:prstGeom prst="rect">
            <a:avLst/>
          </a:prstGeom>
          <a:noFill/>
        </p:spPr>
      </p:pic>
      <p:pic>
        <p:nvPicPr>
          <p:cNvPr id="3076" name="Picture 4" descr="http://kuleshovatamara.ucoz.ru/_tbkp/1/4928382-Cartoon-exercise-book-vector-illustration-.jpg"/>
          <p:cNvPicPr>
            <a:picLocks noChangeAspect="1" noChangeArrowheads="1"/>
          </p:cNvPicPr>
          <p:nvPr/>
        </p:nvPicPr>
        <p:blipFill>
          <a:blip r:embed="rId4" cstate="print"/>
          <a:srcRect r="1046" b="4654"/>
          <a:stretch>
            <a:fillRect/>
          </a:stretch>
        </p:blipFill>
        <p:spPr bwMode="auto">
          <a:xfrm>
            <a:off x="5580112" y="4437112"/>
            <a:ext cx="2088232" cy="1645274"/>
          </a:xfrm>
          <a:prstGeom prst="rect">
            <a:avLst/>
          </a:prstGeom>
          <a:noFill/>
        </p:spPr>
      </p:pic>
      <p:pic>
        <p:nvPicPr>
          <p:cNvPr id="3078" name="Picture 6" descr="https://im2-tub-ru.yandex.net/i?id=fac123d7f1865e1aecbb067e3b0f615b-l&amp;n=13"/>
          <p:cNvPicPr>
            <a:picLocks noChangeAspect="1" noChangeArrowheads="1"/>
          </p:cNvPicPr>
          <p:nvPr/>
        </p:nvPicPr>
        <p:blipFill>
          <a:blip r:embed="rId5" cstate="print"/>
          <a:srcRect l="13300" t="7463" r="13392" b="6629"/>
          <a:stretch>
            <a:fillRect/>
          </a:stretch>
        </p:blipFill>
        <p:spPr bwMode="auto">
          <a:xfrm>
            <a:off x="323528" y="332656"/>
            <a:ext cx="153617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Calibri" pitchFamily="34" charset="0"/>
                <a:ea typeface="+mj-ea"/>
                <a:cs typeface="+mj-cs"/>
              </a:rPr>
              <a:t>Игра «Анаграммы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Calibri" pitchFamily="34" charset="0"/>
                <a:ea typeface="+mj-ea"/>
                <a:cs typeface="+mj-cs"/>
              </a:rPr>
              <a:t>(все слова начинаются с буквы «У»)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0155" y="1556792"/>
            <a:ext cx="18337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1. Кутила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556792"/>
            <a:ext cx="15919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Улитка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7951" y="2276872"/>
            <a:ext cx="1442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2. Руда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276872"/>
            <a:ext cx="1289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Удар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0316" y="2996952"/>
            <a:ext cx="1292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Урок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9271" y="2996952"/>
            <a:ext cx="14069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3. Укор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0820" y="3861048"/>
            <a:ext cx="17585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Умница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2264" y="3861048"/>
            <a:ext cx="1951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4. Цунами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429</TotalTime>
  <Words>367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Интеллектуальный марафон 1 класс</vt:lpstr>
      <vt:lpstr>Слайд 2</vt:lpstr>
      <vt:lpstr>У стола 4 угла. Один угол отпилили.  Сколько осталось углов?</vt:lpstr>
      <vt:lpstr>За калиткой спрятались цыплята.  Видны 10 лапок. Сколько цыплят?</vt:lpstr>
      <vt:lpstr>В город ехало 2 автобуса. По дороге они встретили 3 грузовика. Сколько машин ехало  в город?</vt:lpstr>
      <vt:lpstr>Слайд 6</vt:lpstr>
      <vt:lpstr>Слайд 7</vt:lpstr>
      <vt:lpstr>Слайд 8</vt:lpstr>
      <vt:lpstr>Слайд 9</vt:lpstr>
      <vt:lpstr>Ребусы </vt:lpstr>
      <vt:lpstr>Обозначь цифрой порядок  увеличения размера</vt:lpstr>
      <vt:lpstr>Слайд 12</vt:lpstr>
      <vt:lpstr>Из какой  сказки герой</vt:lpstr>
      <vt:lpstr>Замените слова и выражения фразеологизмами</vt:lpstr>
      <vt:lpstr>Убери «лишние» слова и собери пословицу</vt:lpstr>
      <vt:lpstr>А знаешь ли ты…</vt:lpstr>
      <vt:lpstr>Использованная литература и интернет-ресурсы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2017-02-11T17:40:56Z</dcterms:created>
  <dcterms:modified xsi:type="dcterms:W3CDTF">2017-03-19T16:52:16Z</dcterms:modified>
</cp:coreProperties>
</file>