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74" r:id="rId2"/>
    <p:sldId id="256" r:id="rId3"/>
    <p:sldId id="273" r:id="rId4"/>
    <p:sldId id="275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5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82488F-5286-447D-8A46-5A4A81BA2FE5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C0D529-FCAF-4C24-A65D-D786114F5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130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6F406-579A-4C74-9167-2A3E33E7BB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0D529-FCAF-4C24-A65D-D786114F52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90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1C50-0CBA-4AF7-9499-C9B1655D73A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BE24-93D4-40E6-A76D-A21B4B2AC13F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DCC5-4557-4DB3-A3D8-7BEFBBE4B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30D6-87E8-4536-873B-CD8D0C07C625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0077-1F53-47EF-B42F-60C2C0180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BA6F-4262-4C10-9CCD-C6C5C3A00376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15B4-31EF-4C78-9E74-8D721D08C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59A5-5A99-42DD-84B4-1D56E5B87555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68E3-E068-435D-8946-D63DA51D2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8EAF-6B17-43EA-8420-414D9161788C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A5D9-C832-4B4C-B807-879BC9A90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03CE-874F-4F18-9053-D15C6B607D07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133C-1788-40DB-BE03-585B361FD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93AB-A7FD-49EF-A258-D5EE94F2E5C3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646A-4F00-4072-A3A2-407DFB76E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D18C-FE0C-4EF8-90B6-0789BA1D6D4C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1C67-345E-4587-A484-A1964557C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7D21-CE6C-4FC9-9473-0A411AF4072D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2258-733B-4354-AE6C-2E2B8C78F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E2AB-D5C2-47CF-8291-DE38C8D47355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AFB7-5011-43EA-AFBD-FF669ED5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48B14-04DB-426A-9AD3-698502A95482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679E-56CF-43C0-9D49-1445C9216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02DD5C-45C3-48F2-A24E-DC67E0CC0712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EA436-C78D-425B-BF5D-DA368663F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6;&#1090;&#1086;&#1088;&#1099;\&#1052;&#1072;&#1088;&#1082;_&#1060;&#1088;&#1072;&#1076;&#1082;&#1080;&#1085;_-_&#1052;&#1086;&#1089;&#1082;&#1086;&#1074;&#1089;&#1082;&#1080;&#1077;_&#1086;&#1082;&#1085;&#1072;_(-)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Ян </a:t>
            </a:r>
            <a:r>
              <a:rPr lang="ru-RU" sz="2400" dirty="0" err="1" smtClean="0"/>
              <a:t>Амос</a:t>
            </a:r>
            <a:r>
              <a:rPr lang="ru-RU" sz="2400" dirty="0" smtClean="0"/>
              <a:t> Каменский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" indent="0" algn="ctr">
              <a:buNone/>
            </a:pPr>
            <a:r>
              <a:rPr lang="ru-RU" sz="4400" dirty="0" smtClean="0">
                <a:latin typeface="Monotype Corsiva" pitchFamily="66" charset="0"/>
              </a:rPr>
              <a:t>«Никто не делается мастером, не упражняясь в мастерстве»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0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7220272" cy="347472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Часть 2.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Управление светом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914775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060575"/>
            <a:ext cx="2403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2952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8" y="646113"/>
            <a:ext cx="7304087" cy="3565525"/>
          </a:xfr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27352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781300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450" y="3284538"/>
            <a:ext cx="2868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6213" y="96838"/>
            <a:ext cx="6480175" cy="3573462"/>
          </a:xfr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412875"/>
            <a:ext cx="2736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81075"/>
            <a:ext cx="2535237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221163"/>
            <a:ext cx="24479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04813"/>
            <a:ext cx="20701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789363"/>
            <a:ext cx="25177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26638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3806825"/>
            <a:ext cx="3795713" cy="2847975"/>
          </a:xfrm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060575"/>
            <a:ext cx="543877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264696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Различают три основных вида штор: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Шторы – это занавеси из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неп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-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росвечивающих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тканей. Они бы -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вают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подъёмными и раздвижными.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Гардины - это занавеси из мягкой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набивной или прозрачной ткани; тюля;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сетки, кружева, которые разнообразно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 свободно драпируются.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Портьеры - занавеси на двери из не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просвечивающейся плотной ткани. Их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можно шить из тех же тканей, что и шторы.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836613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65400"/>
            <a:ext cx="21605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505325"/>
            <a:ext cx="20351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264696"/>
          </a:xfrm>
        </p:spPr>
        <p:txBody>
          <a:bodyPr rtlCol="0">
            <a:norm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Отделкой и украшением служат: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Ламбрекен - это широкая оборка, полоска ткани, форма которой должна соответствовать стилю занавесок и интерьера.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Драпри - это наиболее изысканный способ украшения окна; драпри могут использоваться как в дополнении к шторам, так и отдельно, в сочетании с гардинами и шлейфами.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Джаботы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это украшающие детали по краям штор.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Жалюзи - чаще всего используются в офисах, однако в последнее время их применяют для декорирования жилых помещений. Они могут являться как самостоятельным способом оформления оконного проёма, так и сочетаться со шторами, обеспечивая дополнительную защиту от солнца.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Ассиметричная занавесь - это занавесь, расположенная с одной стороны окна. Они хорошо смотрятся в узких комнатах с узкими окнами. Лучше из однотонной ткани.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717550"/>
            <a:ext cx="5289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693738"/>
            <a:ext cx="5465763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980728"/>
            <a:ext cx="34496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9981" y="992871"/>
            <a:ext cx="4900613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1268760"/>
            <a:ext cx="38163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 rtlCol="0">
            <a:norm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Способы крепления штор: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Декоративные карнизы - крепят над окном, к потолку или боковым стенам.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Струны - металлическая проволока, сильно натянутая на ширину окна или больше.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Штанга - прут с кольцами или креплениями.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Металлические кольца большого диаметра, вбитые по углам окна или двери.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Ветки деревьев; кованые пруты, используемые вместо штанги.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48387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557338"/>
            <a:ext cx="32194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341438"/>
            <a:ext cx="620077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1462088"/>
            <a:ext cx="6524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836613"/>
            <a:ext cx="31369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1773238"/>
            <a:ext cx="2487612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357563"/>
            <a:ext cx="26209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765175"/>
            <a:ext cx="46577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2205038"/>
            <a:ext cx="30241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3200" b="1" dirty="0">
                <a:latin typeface="Monotype Corsiva" pitchFamily="66" charset="0"/>
              </a:rPr>
              <a:t>Московские </a:t>
            </a:r>
            <a:r>
              <a:rPr lang="ru-RU" sz="3200" b="1" dirty="0" smtClean="0">
                <a:latin typeface="Monotype Corsiva" pitchFamily="66" charset="0"/>
              </a:rPr>
              <a:t>окна, авторы </a:t>
            </a:r>
            <a:r>
              <a:rPr lang="ru-RU" sz="3200" b="1" dirty="0" err="1" smtClean="0">
                <a:latin typeface="Monotype Corsiva" pitchFamily="66" charset="0"/>
              </a:rPr>
              <a:t>Т.Хренников</a:t>
            </a:r>
            <a:r>
              <a:rPr lang="ru-RU" sz="3200" b="1" dirty="0" smtClean="0">
                <a:latin typeface="Monotype Corsiva" pitchFamily="66" charset="0"/>
              </a:rPr>
              <a:t> и </a:t>
            </a:r>
            <a:r>
              <a:rPr lang="ru-RU" sz="3200" b="1" dirty="0" err="1" smtClean="0">
                <a:latin typeface="Monotype Corsiva" pitchFamily="66" charset="0"/>
              </a:rPr>
              <a:t>М.Матусовский</a:t>
            </a:r>
            <a:endParaRPr lang="ru-RU" sz="3200" b="1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065708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45128"/>
            <a:ext cx="4136071" cy="278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32"/>
            <a:ext cx="4049067" cy="286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Марк_Фрадкин_-_Московские_окн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643702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9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/>
          <a:lstStyle/>
          <a:p>
            <a:r>
              <a:rPr lang="ru-RU" dirty="0"/>
              <a:t>Главная цель подхватов – поддержать шторы, чтобы они не только лучше выглядели, но и спадали аккуратными складками. Их использование позволит:</a:t>
            </a:r>
          </a:p>
          <a:p>
            <a:pPr lvl="0"/>
            <a:r>
              <a:rPr lang="ru-RU" dirty="0"/>
              <a:t>красиво оформить окно;</a:t>
            </a:r>
          </a:p>
          <a:p>
            <a:pPr lvl="0"/>
            <a:r>
              <a:rPr lang="ru-RU" dirty="0"/>
              <a:t>добавить яркий акцент в общий дизайн;</a:t>
            </a:r>
          </a:p>
          <a:p>
            <a:pPr lvl="0"/>
            <a:r>
              <a:rPr lang="ru-RU" dirty="0"/>
              <a:t>впустить в комнату больше солнечного света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http://shtorygid.ru/wp-content/uploads/2014/04/podhvati-dlya-shtor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34980"/>
            <a:ext cx="47625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53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Применять подхваты можно:</a:t>
            </a:r>
          </a:p>
          <a:p>
            <a:pPr lvl="0"/>
            <a:r>
              <a:rPr lang="ru-RU" dirty="0"/>
              <a:t>и с портьерами на дверях;</a:t>
            </a:r>
          </a:p>
          <a:p>
            <a:pPr lvl="0"/>
            <a:r>
              <a:rPr lang="ru-RU" dirty="0"/>
              <a:t>и с драпировкой на окнах.</a:t>
            </a:r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2050" name="Рисунок 4" descr="Описание: http://shtorygid.ru/wp-content/uploads/2014/04/podhvati-dlya-shtor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8574"/>
            <a:ext cx="3580362" cy="2542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" descr="Описание: http://shtorygid.ru/wp-content/uploads/2014/04/podhvati-dlya-shtor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118" y="2204864"/>
            <a:ext cx="4038682" cy="261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83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92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5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712968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 smtClean="0"/>
              <a:t>Тема:«Интерьер</a:t>
            </a:r>
            <a:r>
              <a:rPr lang="ru-RU" sz="3600" dirty="0" smtClean="0"/>
              <a:t> </a:t>
            </a:r>
            <a:r>
              <a:rPr lang="ru-RU" sz="3600" dirty="0"/>
              <a:t>дома.  Изготовление декоративных подхватов для штор  в технике </a:t>
            </a:r>
            <a:r>
              <a:rPr lang="ru-RU" sz="3600" dirty="0" err="1" smtClean="0"/>
              <a:t>канзаши</a:t>
            </a:r>
            <a:r>
              <a:rPr lang="ru-RU" sz="4400" dirty="0"/>
              <a:t>»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		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2963863"/>
            <a:ext cx="32067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2963863"/>
            <a:ext cx="33528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6400800" cy="3474720"/>
          </a:xfrm>
        </p:spPr>
        <p:txBody>
          <a:bodyPr/>
          <a:lstStyle/>
          <a:p>
            <a:r>
              <a:rPr lang="ru-RU" dirty="0"/>
              <a:t>Материалом для декоративных элементов могут послужить:</a:t>
            </a:r>
          </a:p>
          <a:p>
            <a:pPr lvl="0"/>
            <a:r>
              <a:rPr lang="ru-RU" dirty="0"/>
              <a:t>полоски различной ткани;</a:t>
            </a:r>
          </a:p>
          <a:p>
            <a:pPr lvl="0"/>
            <a:r>
              <a:rPr lang="ru-RU" dirty="0"/>
              <a:t>веревки;</a:t>
            </a:r>
          </a:p>
          <a:p>
            <a:pPr lvl="0"/>
            <a:r>
              <a:rPr lang="ru-RU" dirty="0"/>
              <a:t>жгуты;</a:t>
            </a:r>
          </a:p>
          <a:p>
            <a:pPr lvl="0"/>
            <a:r>
              <a:rPr lang="ru-RU" dirty="0"/>
              <a:t>магниты;</a:t>
            </a:r>
          </a:p>
          <a:p>
            <a:pPr lvl="0"/>
            <a:r>
              <a:rPr lang="ru-RU" dirty="0"/>
              <a:t>цепочки;</a:t>
            </a:r>
          </a:p>
          <a:p>
            <a:pPr lvl="0"/>
            <a:r>
              <a:rPr lang="ru-RU" dirty="0"/>
              <a:t>ленты;</a:t>
            </a:r>
          </a:p>
          <a:p>
            <a:pPr lvl="0"/>
            <a:r>
              <a:rPr lang="ru-RU" dirty="0"/>
              <a:t>ремни;</a:t>
            </a:r>
          </a:p>
          <a:p>
            <a:pPr lvl="0"/>
            <a:r>
              <a:rPr lang="ru-RU" dirty="0"/>
              <a:t>и многое другое.</a:t>
            </a:r>
          </a:p>
          <a:p>
            <a:endParaRPr lang="ru-RU" dirty="0"/>
          </a:p>
        </p:txBody>
      </p:sp>
      <p:pic>
        <p:nvPicPr>
          <p:cNvPr id="4" name="Рисунок 3" descr="http://shtorygid.ru/wp-content/uploads/2014/04/podhvati-dlya-shtor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948" y="1772816"/>
            <a:ext cx="3086227" cy="282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htorygid.ru/wp-content/uploads/2014/04/podhvati-dlya-shtor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28987"/>
            <a:ext cx="2789156" cy="250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43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6400800" cy="3474720"/>
          </a:xfrm>
        </p:spPr>
        <p:txBody>
          <a:bodyPr/>
          <a:lstStyle/>
          <a:p>
            <a:r>
              <a:rPr lang="ru-RU" dirty="0"/>
              <a:t>Также для этих целей прекрасно подойдут такие необычные материалы как:</a:t>
            </a:r>
          </a:p>
          <a:p>
            <a:pPr lvl="0"/>
            <a:r>
              <a:rPr lang="ru-RU" dirty="0"/>
              <a:t>мягкие игрушки;</a:t>
            </a:r>
          </a:p>
          <a:p>
            <a:pPr lvl="0"/>
            <a:r>
              <a:rPr lang="ru-RU" dirty="0"/>
              <a:t>цветы на магнитах;</a:t>
            </a:r>
          </a:p>
          <a:p>
            <a:pPr lvl="0"/>
            <a:r>
              <a:rPr lang="ru-RU" dirty="0"/>
              <a:t>и даже обычные бусы.</a:t>
            </a:r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4" name="Рисунок 3" descr="http://shtorygid.ru/wp-content/uploads/2014/04/podhvati-dlya-shtor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886" y="2276872"/>
            <a:ext cx="3888432" cy="371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83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1" descr="Описание: http://shtorygid.ru/wp-content/uploads/2014/04/podhvati-dlya-shtor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269" y="908720"/>
            <a:ext cx="7279462" cy="4804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8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История «канзаши» 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262191"/>
            <a:ext cx="7901014" cy="1500198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pPr algn="ctr"/>
            <a:r>
              <a:rPr lang="ru-RU" sz="2000" dirty="0" smtClean="0"/>
              <a:t>Оригами, традиционное для Японии искусство превращения плоского в объёмное воплотилось ещё в одной технике национального рукоделия страны восходящего солнца. Именно в то время японки отдавали предпочтение сложным прическам, сооружая их с помощью эффектно оформленных шпилек и гребней.</a:t>
            </a:r>
            <a:endParaRPr lang="ru-RU" sz="2000" dirty="0"/>
          </a:p>
        </p:txBody>
      </p:sp>
      <p:pic>
        <p:nvPicPr>
          <p:cNvPr id="4" name="Содержимое 3" descr="Японские канзаши   украшения для волос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827584" y="2780928"/>
            <a:ext cx="3101474" cy="367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ya-vselennaya.com/images/011812_1329_2112210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80928"/>
            <a:ext cx="3357586" cy="364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810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268760"/>
            <a:ext cx="3458876" cy="462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329207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473" y="2924944"/>
            <a:ext cx="3064527" cy="375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87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Для изготовления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канзаши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потребуется: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6016" y="1484784"/>
            <a:ext cx="4032448" cy="504056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Атласная лента;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Ножницы;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Английскаябулавка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Картон;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Термопистолет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Зажигалка;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Бусина.</a:t>
            </a:r>
          </a:p>
          <a:p>
            <a:endParaRPr lang="ru-RU" dirty="0"/>
          </a:p>
        </p:txBody>
      </p:sp>
      <p:pic>
        <p:nvPicPr>
          <p:cNvPr id="6146" name="Picture 2" descr="C:\Users\user\Desktop\Новая папка (3)\IMG_06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9964" y="2212444"/>
            <a:ext cx="41916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2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2755" y="3284984"/>
            <a:ext cx="8280920" cy="804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Нарежьте из ленты квадратики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Новая папка (3)\IMG_06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68358"/>
            <a:ext cx="280694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7" y="1168358"/>
            <a:ext cx="2760605" cy="184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1168357"/>
            <a:ext cx="2808312" cy="187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67544" y="4246240"/>
            <a:ext cx="8280920" cy="1925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Возьмите квадрат ленты и согните его пополам по диагонали, потом еще раз пополам, и в третий раз … тоже пополам.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6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5013176"/>
            <a:ext cx="8280920" cy="1159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Должен получиться многослойный треугольник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user\Desktop\Новая папка (3)\IMG_06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1195671"/>
            <a:ext cx="4572000" cy="30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Новая папка (3)\IMG_06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95671"/>
            <a:ext cx="4581315" cy="30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4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1635" y="4725144"/>
            <a:ext cx="8280920" cy="1591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Острый и тупой углы треугольника немного подрезаем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572000" cy="30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95" y="1196753"/>
            <a:ext cx="4572000" cy="30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75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4820" y="2924944"/>
            <a:ext cx="8280920" cy="1735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Острый угол треугольника опаляем о пламя и прижимаем пальцами для скрепления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19" y="850070"/>
            <a:ext cx="2894873" cy="19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6392" y="850070"/>
            <a:ext cx="2937776" cy="195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850070"/>
            <a:ext cx="2896288" cy="19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78029" y="4869160"/>
            <a:ext cx="8280920" cy="166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Тупой угол треугольника опаляем о пламя и прижимаем пальцами для закрепления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0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4713704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урока: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Познакомиться с понятиями – интерьер, комфорт, уют; с новыми словами связанными с миром штор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профессией дизайнер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правилами подбора штор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2815" y="2924944"/>
            <a:ext cx="8280920" cy="1159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Таких лепестков-заготовок нужно несколько штук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815" y="326813"/>
            <a:ext cx="2609473" cy="17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333690"/>
            <a:ext cx="2585351" cy="17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326813"/>
            <a:ext cx="2595645" cy="173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67544" y="4797152"/>
            <a:ext cx="8280920" cy="137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</a:rPr>
              <a:t>Склеиваем лепестки между собой термопистолетом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3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4725144"/>
            <a:ext cx="8280920" cy="1447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Вырезанный из картона кружок обклеиваем атласной лентой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4572000" cy="30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5611" y="1196752"/>
            <a:ext cx="4558390" cy="30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70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8280920" cy="1951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Обклеенный кружок приклеиваем с обратной стороны цветка. Также приклеиваем зажим.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серединку цветка приклеиваем бусинку.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Канзаши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готов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3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" r="660"/>
          <a:stretch>
            <a:fillRect/>
          </a:stretch>
        </p:blipFill>
        <p:spPr>
          <a:xfrm>
            <a:off x="4211960" y="404664"/>
            <a:ext cx="4522031" cy="343735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92896"/>
            <a:ext cx="442764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33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2" r="8622"/>
          <a:stretch>
            <a:fillRect/>
          </a:stretch>
        </p:blipFill>
        <p:spPr>
          <a:xfrm>
            <a:off x="3779912" y="260648"/>
            <a:ext cx="5242111" cy="398471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437112"/>
            <a:ext cx="638353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13001"/>
            <a:ext cx="4036757" cy="513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86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1975" y="765175"/>
            <a:ext cx="508000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1975" y="1268413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24038" y="177323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19275" y="3781425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43338" y="177323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8038" y="1773238"/>
            <a:ext cx="506412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38450" y="177323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2038" y="1773238"/>
            <a:ext cx="506412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32038" y="4291013"/>
            <a:ext cx="506412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2038" y="3787775"/>
            <a:ext cx="506412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2038" y="3281363"/>
            <a:ext cx="506412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2038" y="2776538"/>
            <a:ext cx="506412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2038" y="2276475"/>
            <a:ext cx="506412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36925" y="2776538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4450" y="2776538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40038" y="2776538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5563" y="2781300"/>
            <a:ext cx="506412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1975" y="2776538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62450" y="2776538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28925" y="3787775"/>
            <a:ext cx="508000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2450" y="5299075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62450" y="4795838"/>
            <a:ext cx="506413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0863" y="429418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62450" y="3789363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62450" y="3284538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450" y="2276475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32038" y="4795838"/>
            <a:ext cx="506412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11275" y="3781425"/>
            <a:ext cx="508000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44863" y="378618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843338" y="5299075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868863" y="5299075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76863" y="5299075"/>
            <a:ext cx="506412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883275" y="5299075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391275" y="5299075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908175" y="7858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У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865313" y="1290638"/>
            <a:ext cx="49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Ю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46263" y="179387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95538" y="2786063"/>
            <a:ext cx="49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М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401888" y="179387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К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378075" y="229235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О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903663" y="179546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Ь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09950" y="179546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Н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916238" y="179387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395538" y="329882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Ф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403475" y="38084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О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95538" y="4319588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Р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401888" y="4840288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895600" y="2797175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Н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371600" y="2808288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К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878013" y="279876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О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03725" y="2808288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910013" y="279876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392488" y="2792413"/>
            <a:ext cx="49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400425" y="38084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919413" y="3803650"/>
            <a:ext cx="49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Р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865313" y="380682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357313" y="3824288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Ш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403725" y="431165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И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403725" y="3805238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Д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403725" y="3311525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Р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403725" y="23098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Г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403725" y="53197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403725" y="4816475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Н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921375" y="5337175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З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427663" y="531971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Ю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921250" y="532606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Л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894138" y="531971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Ж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443663" y="531971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И</a:t>
            </a:r>
          </a:p>
        </p:txBody>
      </p:sp>
      <p:sp>
        <p:nvSpPr>
          <p:cNvPr id="30789" name="TextBox 72"/>
          <p:cNvSpPr txBox="1">
            <a:spLocks noChangeArrowheads="1"/>
          </p:cNvSpPr>
          <p:nvPr/>
        </p:nvSpPr>
        <p:spPr bwMode="auto">
          <a:xfrm>
            <a:off x="1797050" y="709613"/>
            <a:ext cx="2984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1</a:t>
            </a:r>
          </a:p>
        </p:txBody>
      </p:sp>
      <p:sp>
        <p:nvSpPr>
          <p:cNvPr id="30790" name="TextBox 73"/>
          <p:cNvSpPr txBox="1">
            <a:spLocks noChangeArrowheads="1"/>
          </p:cNvSpPr>
          <p:nvPr/>
        </p:nvSpPr>
        <p:spPr bwMode="auto">
          <a:xfrm>
            <a:off x="1265238" y="2714625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5</a:t>
            </a:r>
          </a:p>
        </p:txBody>
      </p:sp>
      <p:sp>
        <p:nvSpPr>
          <p:cNvPr id="30791" name="TextBox 74"/>
          <p:cNvSpPr txBox="1">
            <a:spLocks noChangeArrowheads="1"/>
          </p:cNvSpPr>
          <p:nvPr/>
        </p:nvSpPr>
        <p:spPr bwMode="auto">
          <a:xfrm>
            <a:off x="2286000" y="171608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2</a:t>
            </a:r>
          </a:p>
        </p:txBody>
      </p:sp>
      <p:sp>
        <p:nvSpPr>
          <p:cNvPr id="30792" name="TextBox 75"/>
          <p:cNvSpPr txBox="1">
            <a:spLocks noChangeArrowheads="1"/>
          </p:cNvSpPr>
          <p:nvPr/>
        </p:nvSpPr>
        <p:spPr bwMode="auto">
          <a:xfrm>
            <a:off x="1762125" y="1716088"/>
            <a:ext cx="300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4</a:t>
            </a:r>
          </a:p>
        </p:txBody>
      </p:sp>
      <p:sp>
        <p:nvSpPr>
          <p:cNvPr id="30793" name="TextBox 76"/>
          <p:cNvSpPr txBox="1">
            <a:spLocks noChangeArrowheads="1"/>
          </p:cNvSpPr>
          <p:nvPr/>
        </p:nvSpPr>
        <p:spPr bwMode="auto">
          <a:xfrm>
            <a:off x="4316413" y="2220913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3</a:t>
            </a:r>
          </a:p>
        </p:txBody>
      </p:sp>
      <p:sp>
        <p:nvSpPr>
          <p:cNvPr id="30794" name="TextBox 77"/>
          <p:cNvSpPr txBox="1">
            <a:spLocks noChangeArrowheads="1"/>
          </p:cNvSpPr>
          <p:nvPr/>
        </p:nvSpPr>
        <p:spPr bwMode="auto">
          <a:xfrm>
            <a:off x="3778250" y="5259388"/>
            <a:ext cx="300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7</a:t>
            </a:r>
          </a:p>
        </p:txBody>
      </p:sp>
      <p:sp>
        <p:nvSpPr>
          <p:cNvPr id="30795" name="TextBox 78"/>
          <p:cNvSpPr txBox="1">
            <a:spLocks noChangeArrowheads="1"/>
          </p:cNvSpPr>
          <p:nvPr/>
        </p:nvSpPr>
        <p:spPr bwMode="auto">
          <a:xfrm>
            <a:off x="1252538" y="37290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6</a:t>
            </a:r>
          </a:p>
        </p:txBody>
      </p:sp>
      <p:sp>
        <p:nvSpPr>
          <p:cNvPr id="30796" name="TextBox 79"/>
          <p:cNvSpPr txBox="1">
            <a:spLocks noChangeArrowheads="1"/>
          </p:cNvSpPr>
          <p:nvPr/>
        </p:nvSpPr>
        <p:spPr bwMode="auto">
          <a:xfrm>
            <a:off x="2849563" y="111125"/>
            <a:ext cx="3673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1. Укромность и удобство, тепло в покоях, подручность всего нужного, комфорт</a:t>
            </a:r>
          </a:p>
        </p:txBody>
      </p:sp>
      <p:sp>
        <p:nvSpPr>
          <p:cNvPr id="30797" name="TextBox 80"/>
          <p:cNvSpPr txBox="1">
            <a:spLocks noChangeArrowheads="1"/>
          </p:cNvSpPr>
          <p:nvPr/>
        </p:nvSpPr>
        <p:spPr bwMode="auto">
          <a:xfrm>
            <a:off x="4316413" y="728663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2. Удобство и избыток, домашний покой </a:t>
            </a:r>
          </a:p>
        </p:txBody>
      </p:sp>
      <p:sp>
        <p:nvSpPr>
          <p:cNvPr id="30798" name="TextBox 81"/>
          <p:cNvSpPr txBox="1">
            <a:spLocks noChangeArrowheads="1"/>
          </p:cNvSpPr>
          <p:nvPr/>
        </p:nvSpPr>
        <p:spPr bwMode="auto">
          <a:xfrm>
            <a:off x="5168900" y="1331913"/>
            <a:ext cx="36718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3. Занавеси из мягкой набивной или прозрачной ткани; тюля; сетки, кружева, которые разнообразно и свободно драпируются. </a:t>
            </a:r>
          </a:p>
        </p:txBody>
      </p:sp>
      <p:sp>
        <p:nvSpPr>
          <p:cNvPr id="30799" name="TextBox 82"/>
          <p:cNvSpPr txBox="1">
            <a:spLocks noChangeArrowheads="1"/>
          </p:cNvSpPr>
          <p:nvPr/>
        </p:nvSpPr>
        <p:spPr bwMode="auto">
          <a:xfrm>
            <a:off x="5360988" y="2498725"/>
            <a:ext cx="3792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4. Материал для изготовления белья, одежды, покрывал, занавесей.</a:t>
            </a:r>
          </a:p>
        </p:txBody>
      </p:sp>
      <p:sp>
        <p:nvSpPr>
          <p:cNvPr id="30800" name="TextBox 83"/>
          <p:cNvSpPr txBox="1">
            <a:spLocks noChangeArrowheads="1"/>
          </p:cNvSpPr>
          <p:nvPr/>
        </p:nvSpPr>
        <p:spPr bwMode="auto">
          <a:xfrm>
            <a:off x="5445125" y="3143250"/>
            <a:ext cx="358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5. Синоним слова горница</a:t>
            </a:r>
          </a:p>
        </p:txBody>
      </p:sp>
      <p:sp>
        <p:nvSpPr>
          <p:cNvPr id="30801" name="TextBox 1"/>
          <p:cNvSpPr txBox="1">
            <a:spLocks noChangeArrowheads="1"/>
          </p:cNvSpPr>
          <p:nvPr/>
        </p:nvSpPr>
        <p:spPr bwMode="auto">
          <a:xfrm>
            <a:off x="5419725" y="3538538"/>
            <a:ext cx="371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6. Занавеси из непросвечивающих тканей. Они бывают подъёмными и раздвижными. </a:t>
            </a:r>
          </a:p>
        </p:txBody>
      </p:sp>
      <p:sp>
        <p:nvSpPr>
          <p:cNvPr id="30802" name="TextBox 2"/>
          <p:cNvSpPr txBox="1">
            <a:spLocks noChangeArrowheads="1"/>
          </p:cNvSpPr>
          <p:nvPr/>
        </p:nvSpPr>
        <p:spPr bwMode="auto">
          <a:xfrm>
            <a:off x="5411788" y="4462463"/>
            <a:ext cx="3814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7. Шторы или ставни из жестких поперечных параллельных пластинок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92696"/>
            <a:ext cx="6123515" cy="543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0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42481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332656"/>
            <a:ext cx="604867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Первыми жилищами для человека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736975"/>
            <a:ext cx="47894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836613"/>
            <a:ext cx="36560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716338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052513"/>
            <a:ext cx="28575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3474720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Дизайнер - это человек, имеющий специальное образование и помогающий всем желающим в красивом оформлении интерьера.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Уют - укромность и удобство, тепло в покоях,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подручность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всего нужного, комфорт (В. Даль)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Комфорт - удобство и избыток, домашний покой (В. Даль).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12968" cy="5256584"/>
          </a:xfrm>
        </p:spPr>
        <p:txBody>
          <a:bodyPr rtlCol="0">
            <a:norm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Четыре основных критерия при оформлении окна: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приватность,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управление светом,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функциональность,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стиль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133600"/>
            <a:ext cx="327342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7364288" cy="401760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Часть 1.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Приватность необходима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36909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16113"/>
            <a:ext cx="22399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500438"/>
            <a:ext cx="32400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634</TotalTime>
  <Words>813</Words>
  <Application>Microsoft Office PowerPoint</Application>
  <PresentationFormat>Экран (4:3)</PresentationFormat>
  <Paragraphs>157</Paragraphs>
  <Slides>35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Ян Амос Каменский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История «канзаши»  </vt:lpstr>
      <vt:lpstr>Слайд 24</vt:lpstr>
      <vt:lpstr>Для изготовления канзаши потребуется: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add</dc:creator>
  <cp:lastModifiedBy>user</cp:lastModifiedBy>
  <cp:revision>51</cp:revision>
  <dcterms:created xsi:type="dcterms:W3CDTF">2013-11-01T22:49:35Z</dcterms:created>
  <dcterms:modified xsi:type="dcterms:W3CDTF">2015-11-23T12:41:47Z</dcterms:modified>
</cp:coreProperties>
</file>