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75" r:id="rId12"/>
    <p:sldId id="374" r:id="rId13"/>
    <p:sldId id="378" r:id="rId14"/>
    <p:sldId id="382" r:id="rId15"/>
    <p:sldId id="381" r:id="rId16"/>
    <p:sldId id="380" r:id="rId17"/>
    <p:sldId id="379" r:id="rId18"/>
    <p:sldId id="383" r:id="rId19"/>
    <p:sldId id="387" r:id="rId20"/>
    <p:sldId id="386" r:id="rId21"/>
    <p:sldId id="385" r:id="rId22"/>
    <p:sldId id="384" r:id="rId23"/>
    <p:sldId id="388" r:id="rId24"/>
    <p:sldId id="392" r:id="rId25"/>
    <p:sldId id="391" r:id="rId26"/>
    <p:sldId id="390" r:id="rId27"/>
    <p:sldId id="389" r:id="rId28"/>
    <p:sldId id="284" r:id="rId29"/>
    <p:sldId id="34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17"/>
    <a:srgbClr val="A50021"/>
    <a:srgbClr val="CC0000"/>
    <a:srgbClr val="007033"/>
    <a:srgbClr val="D4D3DF"/>
    <a:srgbClr val="642F04"/>
    <a:srgbClr val="351413"/>
    <a:srgbClr val="212911"/>
    <a:srgbClr val="1A210D"/>
    <a:srgbClr val="46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gifsgifsparavoce.files.wordpress.com/2012/02/abelhinha031.png?w=630" TargetMode="External"/><Relationship Id="rId3" Type="http://schemas.openxmlformats.org/officeDocument/2006/relationships/slide" Target="slide1.xml"/><Relationship Id="rId7" Type="http://schemas.openxmlformats.org/officeDocument/2006/relationships/hyperlink" Target="http://papus666.narod.ru/clipart/p/pods/pods04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chel.ru/uploads/posts/2011-08/1312737308_5.jpg" TargetMode="External"/><Relationship Id="rId5" Type="http://schemas.openxmlformats.org/officeDocument/2006/relationships/hyperlink" Target="http://img-fotki.yandex.ru/get/9349/20573769.52/0_94204_946b02f5_L.png" TargetMode="External"/><Relationship Id="rId10" Type="http://schemas.openxmlformats.org/officeDocument/2006/relationships/hyperlink" Target="http://s008.radikal.ru/i306/1011/71/1a06c40bc806.jpg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img-fotki.yandex.ru/get/6306/162549541.6/0_744cd_83128e8d_X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836712"/>
            <a:ext cx="78488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844824"/>
            <a:ext cx="63821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81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«Хочу всё знать»</a:t>
            </a:r>
            <a:endParaRPr lang="ru-RU" sz="6600" b="1" dirty="0">
              <a:ln w="38100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84984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Облака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Без крыльев летят,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Без ног спешат,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Без паруса плывут.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500438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Солнце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Всем оно нам нравится,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Без него мы плачемся. 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А едва проявится – 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взгляд отводим, прячемся.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Уж больно оно яркое,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И светлое и жаркое.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42900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Туча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Толстая улитка,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Черная накидка,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По небу плывёт,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Воду везет.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err="1" smtClean="0">
                <a:latin typeface="Georgia" pitchFamily="18" charset="0"/>
              </a:rPr>
              <a:t>Карлсон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Толстяк живет на крыше,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Летает он всех выше.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357562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Красная Шапочка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Бабушка девочку очень любила.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Шапочку красную ей подарила.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Девочка имя забыла свое.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А ну, подскажите имя ее.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357562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Баба Яга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Бабусю знает целый свет,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Ей от роду лишь триста лет.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Там, на неведомых дорожках,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Дом её на курьих ножках.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42900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Колобок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Был похож на мяч немножко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И катался по дорожкам.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Укатился ото всех,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Кроме рыжей — вот так смех!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42900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err="1" smtClean="0">
                <a:latin typeface="Georgia" pitchFamily="18" charset="0"/>
              </a:rPr>
              <a:t>Дюймовочка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Появилась девочка в чашечке цветка,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И была та девочка не больше ноготка.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Кто читал такую книжку,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Знает девочку-малышку.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500438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Тетрадь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Я в линейку, я и в клетку,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Жду хорошую отметку.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На уроках я молчу,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Быть отличницей хочу.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42900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Географическая карта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Дороги имеются – ехать нельзя,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Земля есть – пахать нельзя,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Луга есть – косить нельзя,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В реках, в морях воды нет.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Хитрые  вопросы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Погода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Дневник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 школьной сумке я лежу,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Как ты учишься, скажу.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Школа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Стоит дом,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Кто в него войдет,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Тот ум приобретет.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42900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Школьный звонок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Кулик – не велик,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Целой сотне велит: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То сядь да учись,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То встань, разойдись.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Май (всего 3 буквы)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Какой месяц короче всех?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Нет, так как он не умеет говорить.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Может ли страус назвать себя птицей?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Якорь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Что бросают, когда нуждаются в этом, и поднимают, когда в этом нет нужды?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Уроки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Что можно приготовить, но нельзя съесть?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Пух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Что с земли легко поднимешь, но далеко не закинешь?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196752"/>
            <a:ext cx="784887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http://img-fotki.yandex.ru/get/9349/20573769.52/0_94204_946b02f5_L.png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с божьей коровкой в левом углу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http://forchel.ru/uploads/posts/2011-08/1312737308_5.jpg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забор с подсолнухами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http://papus666.narod.ru/clipart/p/pods/pods04.png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подсолнухи (цветок для божьей коровки)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http://gifsgifsparavoce.files.wordpress.com/2012/02/abelhinha031.png?w=630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божья коровка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http://img-fotki.yandex.ru/get/6306/162549541.6/0_744cd_83128e8d_XL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подсолнуха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http://s008.radikal.ru/i306/1011/71/1a06c40bc806.jpg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картинка для создания фона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3528" y="548680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ШАБЛОНА: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484784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Ранько Елена Алексеевна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Иваново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Ландыши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 зеленом </a:t>
            </a:r>
            <a:r>
              <a:rPr lang="ru-RU" sz="2400" dirty="0" err="1" smtClean="0">
                <a:latin typeface="Georgia" pitchFamily="18" charset="0"/>
              </a:rPr>
              <a:t>шнурочке</a:t>
            </a:r>
            <a:endParaRPr lang="ru-RU" sz="24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Белые звоночки.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Колокольчик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Ой, звоночки, синий цвет,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С язычком, а звону нет.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Одуванчик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7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Кто живет весною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С желтой головою?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Солнце ярче греет,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Голова белеет.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Ветер налетает, 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пух с него срывает.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28612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Ромашка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Длинноногие сестрицы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Вышли стайкой на лужок.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Словно снег, у них ресницы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И, как солнышко глазок.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500438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Ирис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Я - травянистое растение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 цветком сиреневого цвета.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Но переставьте ударение,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И превращаюсь я в конфету.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Молния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Это что там за стрела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Небо черное зажгла?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Ветер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Воет, свистит,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Ветки ломает,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Пыль поднимает.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С ног всех сбивает.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Слышно его,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Да не видно его.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677</Words>
  <Application>Microsoft Office PowerPoint</Application>
  <PresentationFormat>Экран (4:3)</PresentationFormat>
  <Paragraphs>239</Paragraphs>
  <Slides>29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21</cp:revision>
  <dcterms:created xsi:type="dcterms:W3CDTF">2014-01-06T16:00:12Z</dcterms:created>
  <dcterms:modified xsi:type="dcterms:W3CDTF">2024-01-06T20:25:19Z</dcterms:modified>
</cp:coreProperties>
</file>