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5" r:id="rId3"/>
    <p:sldId id="259" r:id="rId4"/>
    <p:sldId id="260" r:id="rId5"/>
    <p:sldId id="261" r:id="rId6"/>
    <p:sldId id="267" r:id="rId7"/>
    <p:sldId id="262" r:id="rId8"/>
    <p:sldId id="272" r:id="rId9"/>
    <p:sldId id="263" r:id="rId10"/>
    <p:sldId id="270" r:id="rId11"/>
    <p:sldId id="264" r:id="rId12"/>
    <p:sldId id="269" r:id="rId13"/>
    <p:sldId id="265" r:id="rId14"/>
    <p:sldId id="268" r:id="rId15"/>
    <p:sldId id="266" r:id="rId16"/>
    <p:sldId id="271" r:id="rId17"/>
    <p:sldId id="274" r:id="rId18"/>
    <p:sldId id="273" r:id="rId19"/>
    <p:sldId id="276" r:id="rId20"/>
    <p:sldId id="25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083A-8020-41ED-A18F-EA5E91B786F4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E508B-483A-4CC5-9B16-CE388C8C6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hyperlink" Target="http://do.e1.ru/preview/market/5068850ba5706359b2e4948c29f29c50_1419834882_1000_1000.jpg" TargetMode="External"/><Relationship Id="rId7" Type="http://schemas.openxmlformats.org/officeDocument/2006/relationships/hyperlink" Target="http://rossoshru.ru/images/news/2016/November2016/23-11-2016/kartinki--na-temu-deti-3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etwork54.com/PersonalPhotos/1128609686.JPG" TargetMode="External"/><Relationship Id="rId5" Type="http://schemas.openxmlformats.org/officeDocument/2006/relationships/hyperlink" Target="https://fs00.infourok.ru/images/doc/12/16146/hello_html_614bb93b.png" TargetMode="External"/><Relationship Id="rId4" Type="http://schemas.openxmlformats.org/officeDocument/2006/relationships/hyperlink" Target="http://previews.123rf.com/images/bradcalkins/bradcalkins1302/bradcalkins130200012/17933488-Empty-hockey-net-Stock-Photo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5796136" cy="158417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Интерактивная игра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«Хоккей»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992" y="4365104"/>
            <a:ext cx="45365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Исаева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</a:rPr>
              <a:t>Анжелика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Владимировна, </a:t>
            </a:r>
          </a:p>
          <a:p>
            <a:pPr algn="ctr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учитель начальных классов </a:t>
            </a:r>
          </a:p>
          <a:p>
            <a:pPr algn="ctr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МБОУ «СОШ №2» г. Сосногорска Республики Коми</a:t>
            </a:r>
          </a:p>
          <a:p>
            <a:pPr algn="ctr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2017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413"/>
            </a:avLst>
          </a:prstGeom>
          <a:blipFill>
            <a:blip r:embed="rId2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 descr="C:\Users\Администратор\Desktop\ped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509120"/>
            <a:ext cx="1905000" cy="1905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6" name="TextBox 5"/>
          <p:cNvSpPr txBox="1"/>
          <p:nvPr/>
        </p:nvSpPr>
        <p:spPr>
          <a:xfrm rot="19869842">
            <a:off x="892724" y="2179202"/>
            <a:ext cx="21155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n w="17780" cmpd="sng">
                  <a:solidFill>
                    <a:srgbClr val="0070C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</a:rPr>
              <a:t>Математика</a:t>
            </a:r>
          </a:p>
          <a:p>
            <a:pPr algn="ctr"/>
            <a:r>
              <a:rPr lang="ru-RU" sz="2800" b="1" dirty="0" smtClean="0">
                <a:ln w="17780" cmpd="sng">
                  <a:solidFill>
                    <a:srgbClr val="0070C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</a:rPr>
              <a:t>1 класс</a:t>
            </a:r>
            <a:endParaRPr lang="ru-RU" sz="2800" b="1" dirty="0">
              <a:ln w="17780" cmpd="sng">
                <a:solidFill>
                  <a:srgbClr val="0070C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Управляющая кнопка: сведения 6">
            <a:hlinkClick r:id="rId4" action="ppaction://hlinksldjump" highlightClick="1"/>
          </p:cNvPr>
          <p:cNvSpPr/>
          <p:nvPr/>
        </p:nvSpPr>
        <p:spPr>
          <a:xfrm>
            <a:off x="7956376" y="404664"/>
            <a:ext cx="720080" cy="720080"/>
          </a:xfrm>
          <a:prstGeom prst="actionButtonInformation">
            <a:avLst/>
          </a:prstGeom>
          <a:solidFill>
            <a:srgbClr val="0070C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380312" y="5733256"/>
            <a:ext cx="1368152" cy="720080"/>
          </a:xfrm>
          <a:prstGeom prst="rightArrow">
            <a:avLst/>
          </a:prstGeom>
          <a:solidFill>
            <a:srgbClr val="0070C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Вперёд!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71800" y="6093296"/>
            <a:ext cx="324742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(Счёт в пределах 20)</a:t>
            </a:r>
            <a:endParaRPr lang="ru-RU" sz="2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2\Desktop\5068850ba5706359b2e4948c29f29c50_1419834882_1000_10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 contrast="40000"/>
          </a:blip>
          <a:srcRect l="1952" t="42944" r="9892" b="2325"/>
          <a:stretch>
            <a:fillRect/>
          </a:stretch>
        </p:blipFill>
        <p:spPr bwMode="auto">
          <a:xfrm>
            <a:off x="0" y="2636912"/>
            <a:ext cx="9144000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23728" y="4005064"/>
            <a:ext cx="1440160" cy="187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005064"/>
            <a:ext cx="2270983" cy="2001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73016"/>
            <a:ext cx="2195736" cy="26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97149" y="3573016"/>
            <a:ext cx="1946851" cy="256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2\Desktop\112860968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20000" contrast="40000"/>
          </a:blip>
          <a:srcRect l="19908" t="19908" r="13732" b="27004"/>
          <a:stretch>
            <a:fillRect/>
          </a:stretch>
        </p:blipFill>
        <p:spPr bwMode="auto">
          <a:xfrm>
            <a:off x="5292080" y="5589240"/>
            <a:ext cx="360040" cy="288033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7524328" y="188640"/>
            <a:ext cx="1440160" cy="692696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2 команда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9692" y="216024"/>
            <a:ext cx="5544616" cy="9807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Сравни выражения 17-1 … 17-10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80112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больше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35696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меньше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07904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равно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244408" y="105273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244408" y="148478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>
            <a:hlinkClick r:id="" action="ppaction://hlinkshowjump?jump=nextslide"/>
          </p:cNvPr>
          <p:cNvSpPr/>
          <p:nvPr/>
        </p:nvSpPr>
        <p:spPr>
          <a:xfrm>
            <a:off x="3887924" y="6453336"/>
            <a:ext cx="1368152" cy="2606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дальше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2948E-6 L -0.47639 -0.0104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2\Desktop\5068850ba5706359b2e4948c29f29c50_1419834882_1000_10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 contrast="40000"/>
          </a:blip>
          <a:srcRect l="1952" t="42944" r="9892" b="2325"/>
          <a:stretch>
            <a:fillRect/>
          </a:stretch>
        </p:blipFill>
        <p:spPr bwMode="auto">
          <a:xfrm>
            <a:off x="0" y="2636912"/>
            <a:ext cx="9144000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95736" y="4005064"/>
            <a:ext cx="1440160" cy="187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005064"/>
            <a:ext cx="2270983" cy="2001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73016"/>
            <a:ext cx="2195736" cy="26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97149" y="3645024"/>
            <a:ext cx="1946851" cy="256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2\Desktop\112860968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20000" contrast="40000"/>
          </a:blip>
          <a:srcRect l="19908" t="19908" r="13732" b="27004"/>
          <a:stretch>
            <a:fillRect/>
          </a:stretch>
        </p:blipFill>
        <p:spPr bwMode="auto">
          <a:xfrm>
            <a:off x="3347864" y="5661248"/>
            <a:ext cx="360040" cy="288033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179512" y="260648"/>
            <a:ext cx="1512168" cy="692696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1 команда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9692" y="216024"/>
            <a:ext cx="5544616" cy="9807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Найди выражение с наименьшим ответом.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80112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9+4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35696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6+6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07904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10+1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95536" y="105273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95536" y="148478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>
            <a:hlinkClick r:id="" action="ppaction://hlinkshowjump?jump=nextslide"/>
          </p:cNvPr>
          <p:cNvSpPr/>
          <p:nvPr/>
        </p:nvSpPr>
        <p:spPr>
          <a:xfrm>
            <a:off x="3887924" y="6453336"/>
            <a:ext cx="1368152" cy="2606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дальше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8.67052E-7 L 0.50799 -0.03145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2\Desktop\5068850ba5706359b2e4948c29f29c50_1419834882_1000_10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 contrast="40000"/>
          </a:blip>
          <a:srcRect l="1952" t="42944" r="9892" b="2325"/>
          <a:stretch>
            <a:fillRect/>
          </a:stretch>
        </p:blipFill>
        <p:spPr bwMode="auto">
          <a:xfrm>
            <a:off x="0" y="2636912"/>
            <a:ext cx="9144000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23728" y="4005064"/>
            <a:ext cx="1440160" cy="187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3933056"/>
            <a:ext cx="2270983" cy="2001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73016"/>
            <a:ext cx="2195736" cy="26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97149" y="3717032"/>
            <a:ext cx="1946851" cy="256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2\Desktop\112860968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20000" contrast="40000"/>
          </a:blip>
          <a:srcRect l="19908" t="19908" r="13732" b="27004"/>
          <a:stretch>
            <a:fillRect/>
          </a:stretch>
        </p:blipFill>
        <p:spPr bwMode="auto">
          <a:xfrm>
            <a:off x="5292080" y="5589240"/>
            <a:ext cx="360040" cy="288033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7524328" y="188640"/>
            <a:ext cx="1440160" cy="692696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2 команда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9692" y="216024"/>
            <a:ext cx="5544616" cy="9807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Найди выражение с наибольшим ответом.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80112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8+2+1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35696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6+4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07904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5+5+2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244408" y="105273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244408" y="148478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>
            <a:hlinkClick r:id="" action="ppaction://hlinkshowjump?jump=nextslide"/>
          </p:cNvPr>
          <p:cNvSpPr/>
          <p:nvPr/>
        </p:nvSpPr>
        <p:spPr>
          <a:xfrm>
            <a:off x="3887924" y="6453336"/>
            <a:ext cx="1368152" cy="2606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дальше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2948E-6 L -0.46858 -0.0104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2\Desktop\5068850ba5706359b2e4948c29f29c50_1419834882_1000_10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 contrast="40000"/>
          </a:blip>
          <a:srcRect l="1952" t="42944" r="9892" b="2325"/>
          <a:stretch>
            <a:fillRect/>
          </a:stretch>
        </p:blipFill>
        <p:spPr bwMode="auto">
          <a:xfrm>
            <a:off x="0" y="2636912"/>
            <a:ext cx="9144000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23728" y="3933056"/>
            <a:ext cx="1440160" cy="187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3933056"/>
            <a:ext cx="2270983" cy="2001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73016"/>
            <a:ext cx="2195736" cy="26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97149" y="3645024"/>
            <a:ext cx="1946851" cy="256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2\Desktop\112860968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20000" contrast="40000"/>
          </a:blip>
          <a:srcRect l="19908" t="19908" r="13732" b="27004"/>
          <a:stretch>
            <a:fillRect/>
          </a:stretch>
        </p:blipFill>
        <p:spPr bwMode="auto">
          <a:xfrm>
            <a:off x="3419872" y="5589240"/>
            <a:ext cx="360040" cy="288033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179512" y="260648"/>
            <a:ext cx="1512168" cy="692696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1 команда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9692" y="216024"/>
            <a:ext cx="5544616" cy="9807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 какой сумме результат равен 13?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80112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7+3+3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35696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9+1+1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07904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8+2+2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95536" y="105273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95536" y="148478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>
            <a:hlinkClick r:id="" action="ppaction://hlinkshowjump?jump=nextslide"/>
          </p:cNvPr>
          <p:cNvSpPr/>
          <p:nvPr/>
        </p:nvSpPr>
        <p:spPr>
          <a:xfrm>
            <a:off x="3887924" y="6453336"/>
            <a:ext cx="1368152" cy="2606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дальше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2948E-6 L 0.50017 -0.03144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2\Desktop\5068850ba5706359b2e4948c29f29c50_1419834882_1000_10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 contrast="40000"/>
          </a:blip>
          <a:srcRect l="1952" t="42944" r="9892" b="2325"/>
          <a:stretch>
            <a:fillRect/>
          </a:stretch>
        </p:blipFill>
        <p:spPr bwMode="auto">
          <a:xfrm>
            <a:off x="0" y="2636912"/>
            <a:ext cx="9144000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95736" y="4005064"/>
            <a:ext cx="1440160" cy="187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005064"/>
            <a:ext cx="2270983" cy="2001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73016"/>
            <a:ext cx="2195736" cy="26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97149" y="3717032"/>
            <a:ext cx="1946851" cy="256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2\Desktop\112860968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20000" contrast="40000"/>
          </a:blip>
          <a:srcRect l="19908" t="19908" r="13732" b="27004"/>
          <a:stretch>
            <a:fillRect/>
          </a:stretch>
        </p:blipFill>
        <p:spPr bwMode="auto">
          <a:xfrm>
            <a:off x="5236625" y="5550431"/>
            <a:ext cx="360040" cy="288033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7524328" y="188640"/>
            <a:ext cx="1440160" cy="692696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2 команда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9692" y="216024"/>
            <a:ext cx="5544616" cy="9807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На сколько 5 меньше 11?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80112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4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35696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6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07904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5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244408" y="105273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244408" y="148478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>
            <a:hlinkClick r:id="" action="ppaction://hlinkshowjump?jump=nextslide"/>
          </p:cNvPr>
          <p:cNvSpPr/>
          <p:nvPr/>
        </p:nvSpPr>
        <p:spPr>
          <a:xfrm>
            <a:off x="3887924" y="6453336"/>
            <a:ext cx="1368152" cy="2606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дальше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16185E-6 L -0.48611 -0.0152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2\Desktop\5068850ba5706359b2e4948c29f29c50_1419834882_1000_10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 contrast="40000"/>
          </a:blip>
          <a:srcRect l="1952" t="42944" r="9892" b="2325"/>
          <a:stretch>
            <a:fillRect/>
          </a:stretch>
        </p:blipFill>
        <p:spPr bwMode="auto">
          <a:xfrm>
            <a:off x="0" y="2636912"/>
            <a:ext cx="9144000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23728" y="3933056"/>
            <a:ext cx="1440160" cy="187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005064"/>
            <a:ext cx="2270983" cy="2001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01008"/>
            <a:ext cx="2195736" cy="26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97149" y="3645024"/>
            <a:ext cx="1946851" cy="256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2\Desktop\112860968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20000" contrast="40000"/>
          </a:blip>
          <a:srcRect l="19908" t="19908" r="13732" b="27004"/>
          <a:stretch>
            <a:fillRect/>
          </a:stretch>
        </p:blipFill>
        <p:spPr bwMode="auto">
          <a:xfrm>
            <a:off x="3347864" y="5733256"/>
            <a:ext cx="360040" cy="288033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179512" y="260648"/>
            <a:ext cx="1512168" cy="692696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1 команда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9692" y="216024"/>
            <a:ext cx="5544616" cy="9807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Из какого числа надо вычесть 4,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чтобы получить 8?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80112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11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35696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13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07904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12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95536" y="105273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95536" y="148478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>
            <a:hlinkClick r:id="" action="ppaction://hlinkshowjump?jump=nextslide"/>
          </p:cNvPr>
          <p:cNvSpPr/>
          <p:nvPr/>
        </p:nvSpPr>
        <p:spPr>
          <a:xfrm>
            <a:off x="3887924" y="6453336"/>
            <a:ext cx="1368152" cy="2606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дальше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5723E-6 L 0.52379 -0.04185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2\Desktop\5068850ba5706359b2e4948c29f29c50_1419834882_1000_10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 contrast="40000"/>
          </a:blip>
          <a:srcRect l="1952" t="42944" r="9892" b="2325"/>
          <a:stretch>
            <a:fillRect/>
          </a:stretch>
        </p:blipFill>
        <p:spPr bwMode="auto">
          <a:xfrm>
            <a:off x="0" y="2636912"/>
            <a:ext cx="9144000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95736" y="4005064"/>
            <a:ext cx="1440160" cy="187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933056"/>
            <a:ext cx="2270983" cy="2001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73016"/>
            <a:ext cx="2195736" cy="26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97149" y="3645024"/>
            <a:ext cx="1946851" cy="256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7524328" y="188640"/>
            <a:ext cx="1440160" cy="692696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2 команда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9692" y="216024"/>
            <a:ext cx="5544616" cy="9807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 какой разности результат равен 7?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35696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14-4-2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07904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15-5-3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>
            <a:hlinkClick r:id="" action="ppaction://hlinkshowjump?jump=nextslide"/>
          </p:cNvPr>
          <p:cNvSpPr/>
          <p:nvPr/>
        </p:nvSpPr>
        <p:spPr>
          <a:xfrm>
            <a:off x="3887924" y="6453336"/>
            <a:ext cx="1368152" cy="2606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дальше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8028384" y="1196752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8028384" y="1628800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2" descr="C:\Users\2\Desktop\112860968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20000" contrast="40000"/>
          </a:blip>
          <a:srcRect l="19908" t="19908" r="13732" b="27004"/>
          <a:stretch>
            <a:fillRect/>
          </a:stretch>
        </p:blipFill>
        <p:spPr bwMode="auto">
          <a:xfrm>
            <a:off x="5364088" y="5517232"/>
            <a:ext cx="360040" cy="288033"/>
          </a:xfrm>
          <a:prstGeom prst="rect">
            <a:avLst/>
          </a:prstGeom>
          <a:noFill/>
        </p:spPr>
      </p:pic>
      <p:sp>
        <p:nvSpPr>
          <p:cNvPr id="25" name="Скругленный прямоугольник 24"/>
          <p:cNvSpPr/>
          <p:nvPr/>
        </p:nvSpPr>
        <p:spPr>
          <a:xfrm>
            <a:off x="5580112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13-3-4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32948E-6 L -0.46858 -0.01041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2\Desktop\5068850ba5706359b2e4948c29f29c50_1419834882_1000_10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 contrast="40000"/>
          </a:blip>
          <a:srcRect l="1952" t="42944" r="9892" b="2325"/>
          <a:stretch>
            <a:fillRect/>
          </a:stretch>
        </p:blipFill>
        <p:spPr bwMode="auto">
          <a:xfrm>
            <a:off x="0" y="2636912"/>
            <a:ext cx="9144000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95736" y="4005064"/>
            <a:ext cx="1440160" cy="187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3933056"/>
            <a:ext cx="2270983" cy="2001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01008"/>
            <a:ext cx="2195736" cy="26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97149" y="3573016"/>
            <a:ext cx="1946851" cy="256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2\Desktop\112860968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20000" contrast="40000"/>
          </a:blip>
          <a:srcRect l="19908" t="19908" r="13732" b="27004"/>
          <a:stretch>
            <a:fillRect/>
          </a:stretch>
        </p:blipFill>
        <p:spPr bwMode="auto">
          <a:xfrm>
            <a:off x="3419872" y="5661248"/>
            <a:ext cx="360040" cy="288033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179512" y="260648"/>
            <a:ext cx="1512168" cy="692696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1 команда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9692" y="216024"/>
            <a:ext cx="5544616" cy="9807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Какое число при счёте называют между числами 15 и 17?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80112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35696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07904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95536" y="105273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95536" y="148478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>
            <a:hlinkClick r:id="" action="ppaction://hlinkshowjump?jump=nextslide"/>
          </p:cNvPr>
          <p:cNvSpPr/>
          <p:nvPr/>
        </p:nvSpPr>
        <p:spPr>
          <a:xfrm>
            <a:off x="3887924" y="6453336"/>
            <a:ext cx="1368152" cy="2606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дальше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8.67052E-7 L 0.48437 -0.05249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2\Desktop\5068850ba5706359b2e4948c29f29c50_1419834882_1000_10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 contrast="40000"/>
          </a:blip>
          <a:srcRect l="1952" t="42944" r="9892" b="2325"/>
          <a:stretch>
            <a:fillRect/>
          </a:stretch>
        </p:blipFill>
        <p:spPr bwMode="auto">
          <a:xfrm>
            <a:off x="0" y="2636912"/>
            <a:ext cx="9144000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95736" y="3933056"/>
            <a:ext cx="1440160" cy="187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4005064"/>
            <a:ext cx="2270983" cy="2001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73016"/>
            <a:ext cx="2195736" cy="26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97149" y="3645024"/>
            <a:ext cx="1946851" cy="256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2\Desktop\112860968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20000" contrast="40000"/>
          </a:blip>
          <a:srcRect l="19908" t="19908" r="13732" b="27004"/>
          <a:stretch>
            <a:fillRect/>
          </a:stretch>
        </p:blipFill>
        <p:spPr bwMode="auto">
          <a:xfrm>
            <a:off x="5292080" y="5517232"/>
            <a:ext cx="360040" cy="288033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7524328" y="188640"/>
            <a:ext cx="1440160" cy="692696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2 команда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9692" y="216024"/>
            <a:ext cx="5544616" cy="9807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Найди число, которое при счёте следует  за числом 12.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80112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35696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07904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244408" y="105273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244408" y="148478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>
            <a:hlinkClick r:id="" action="ppaction://hlinkshowjump?jump=nextslide"/>
          </p:cNvPr>
          <p:cNvSpPr/>
          <p:nvPr/>
        </p:nvSpPr>
        <p:spPr>
          <a:xfrm>
            <a:off x="3887924" y="6453336"/>
            <a:ext cx="1368152" cy="2606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дальше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1.32948E-6 L -0.46077 -0.01041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248663">
            <a:off x="5324796" y="4495407"/>
            <a:ext cx="324877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</a:t>
            </a:r>
          </a:p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работу!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413"/>
            </a:avLst>
          </a:prstGeom>
          <a:blipFill>
            <a:blip r:embed="rId2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hlinkClick r:id="" action="ppaction://hlinkshowjump?jump=endshow"/>
          </p:cNvPr>
          <p:cNvSpPr/>
          <p:nvPr/>
        </p:nvSpPr>
        <p:spPr>
          <a:xfrm>
            <a:off x="539552" y="6093296"/>
            <a:ext cx="1656184" cy="360040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Выход</a:t>
            </a:r>
            <a:endParaRPr lang="ru-RU" sz="20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Правила игры: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4525963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</a:rPr>
              <a:t>внимательно прочитайте вопрос;</a:t>
            </a:r>
          </a:p>
          <a:p>
            <a: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</a:rPr>
              <a:t>нажав на один из трёх прямоугольников – проверьте правильность своего устного ответа;</a:t>
            </a:r>
          </a:p>
          <a:p>
            <a: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</a:rPr>
              <a:t>если ответ правильный – появляется                    и звучат  аплодисменты (плюс один балл);</a:t>
            </a:r>
          </a:p>
          <a:p>
            <a:r>
              <a:rPr lang="ru-RU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</a:rPr>
              <a:t>если ответ неверный – появляется символ        (минус один балл).</a:t>
            </a:r>
            <a:endParaRPr lang="ru-RU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452320" y="3356992"/>
            <a:ext cx="1224136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дальше    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316416" y="436510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413"/>
            </a:avLst>
          </a:prstGeom>
          <a:blipFill>
            <a:blip r:embed="rId2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915816" y="5517232"/>
            <a:ext cx="30963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1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Удачи!</a:t>
            </a:r>
            <a:endParaRPr kumimoji="0" lang="ru-RU" sz="5400" b="1" i="1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7380312" y="5733256"/>
            <a:ext cx="1368152" cy="720080"/>
          </a:xfrm>
          <a:prstGeom prst="rightArrow">
            <a:avLst/>
          </a:prstGeom>
          <a:solidFill>
            <a:srgbClr val="0070C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Вперёд!</a:t>
            </a:r>
            <a:endParaRPr lang="ru-RU" sz="20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96752"/>
            <a:ext cx="75608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Фон  -  </a:t>
            </a:r>
            <a:r>
              <a:rPr lang="en-US" dirty="0" smtClean="0">
                <a:hlinkClick r:id="rId3"/>
              </a:rPr>
              <a:t>http://do.e1.ru/preview/market/5068850ba5706359b2e4948c29f29c50_1419834882_1000_1000.jpg</a:t>
            </a:r>
            <a:r>
              <a:rPr lang="ru-RU" dirty="0" smtClean="0"/>
              <a:t>;   </a:t>
            </a:r>
          </a:p>
          <a:p>
            <a:r>
              <a:rPr lang="en-US" dirty="0" smtClean="0">
                <a:hlinkClick r:id="rId4"/>
              </a:rPr>
              <a:t>http://previews.123rf.com/images/bradcalkins/bradcalkins1302/bradcalkins130200012/17933488-Empty-hockey-net-Stock-Photo.jpg</a:t>
            </a:r>
            <a:r>
              <a:rPr lang="ru-RU" dirty="0" smtClean="0"/>
              <a:t>;</a:t>
            </a:r>
            <a:r>
              <a:rPr lang="en-US" dirty="0" smtClean="0">
                <a:hlinkClick r:id="rId5"/>
              </a:rPr>
              <a:t> https://fs00.infourok.ru/images/doc/12/16146/hello_html_614bb93b.png</a:t>
            </a:r>
            <a:r>
              <a:rPr lang="ru-RU" dirty="0" smtClean="0"/>
              <a:t>; </a:t>
            </a:r>
            <a:r>
              <a:rPr lang="en-US" dirty="0" smtClean="0">
                <a:hlinkClick r:id="rId6"/>
              </a:rPr>
              <a:t>http://www.network54.com/PersonalPhotos/1128609686.JPG</a:t>
            </a:r>
            <a:endParaRPr lang="ru-RU" dirty="0" smtClean="0"/>
          </a:p>
          <a:p>
            <a:r>
              <a:rPr lang="en-US" dirty="0" smtClean="0">
                <a:hlinkClick r:id="rId7"/>
              </a:rPr>
              <a:t>http://rossoshru.ru/images/news/2016/November2016/23-11-2016/kartinki--na-temu-deti-3.jpg</a:t>
            </a:r>
            <a:endParaRPr lang="ru-RU" dirty="0" smtClean="0"/>
          </a:p>
          <a:p>
            <a:r>
              <a:rPr lang="en-US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Автор шаблона игры – Нижегородцева О.Я., учитель истории МБОУ «</a:t>
            </a:r>
            <a:r>
              <a:rPr lang="ru-RU" dirty="0" err="1" smtClean="0"/>
              <a:t>Токурская</a:t>
            </a:r>
            <a:r>
              <a:rPr lang="ru-RU" dirty="0" smtClean="0"/>
              <a:t> СОШ» Амурская область.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548680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Интернет – источники: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413"/>
            </a:avLst>
          </a:prstGeom>
          <a:blipFill>
            <a:blip r:embed="rId2" cstate="print"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возврат 5">
            <a:hlinkClick r:id="rId8" action="ppaction://hlinksldjump" highlightClick="1"/>
          </p:cNvPr>
          <p:cNvSpPr/>
          <p:nvPr/>
        </p:nvSpPr>
        <p:spPr>
          <a:xfrm>
            <a:off x="8100392" y="404664"/>
            <a:ext cx="648072" cy="720080"/>
          </a:xfrm>
          <a:prstGeom prst="actionButtonReturn">
            <a:avLst/>
          </a:prstGeom>
          <a:solidFill>
            <a:srgbClr val="0070C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2\Desktop\5068850ba5706359b2e4948c29f29c50_1419834882_1000_10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 contrast="40000"/>
          </a:blip>
          <a:srcRect l="1952" t="42944" r="9892" b="2325"/>
          <a:stretch>
            <a:fillRect/>
          </a:stretch>
        </p:blipFill>
        <p:spPr bwMode="auto">
          <a:xfrm>
            <a:off x="0" y="2636912"/>
            <a:ext cx="9144000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95736" y="4005064"/>
            <a:ext cx="1440160" cy="187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933056"/>
            <a:ext cx="2270983" cy="2001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01008"/>
            <a:ext cx="2195736" cy="26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97149" y="3645024"/>
            <a:ext cx="1946851" cy="256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2\Desktop\112860968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20000" contrast="40000"/>
          </a:blip>
          <a:srcRect l="19908" t="19908" r="13732" b="27004"/>
          <a:stretch>
            <a:fillRect/>
          </a:stretch>
        </p:blipFill>
        <p:spPr bwMode="auto">
          <a:xfrm>
            <a:off x="3347864" y="5733256"/>
            <a:ext cx="360040" cy="288033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179512" y="260648"/>
            <a:ext cx="1512168" cy="692696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1 команда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9692" y="216024"/>
            <a:ext cx="5544616" cy="9807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Найди верное неравенство.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80112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12-2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Verdana"/>
                <a:cs typeface="Times New Roman" pitchFamily="18" charset="0"/>
              </a:rPr>
              <a:t>&gt;9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35696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8+2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Verdana"/>
                <a:cs typeface="Times New Roman" pitchFamily="18" charset="0"/>
              </a:rPr>
              <a:t>&lt;10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07904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4+5=9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95536" y="105273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95536" y="148478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>
            <a:hlinkClick r:id="" action="ppaction://hlinkshowjump?jump=nextslide"/>
          </p:cNvPr>
          <p:cNvSpPr/>
          <p:nvPr/>
        </p:nvSpPr>
        <p:spPr>
          <a:xfrm>
            <a:off x="3887924" y="6453336"/>
            <a:ext cx="1368152" cy="2606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дальше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5723E-6 L 0.48039 -0.05248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C:\Users\2\Desktop\5068850ba5706359b2e4948c29f29c50_1419834882_1000_10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 contrast="40000"/>
          </a:blip>
          <a:srcRect l="1952" t="42944" r="9892" b="2325"/>
          <a:stretch>
            <a:fillRect/>
          </a:stretch>
        </p:blipFill>
        <p:spPr bwMode="auto">
          <a:xfrm>
            <a:off x="0" y="2636912"/>
            <a:ext cx="9144000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23728" y="3933056"/>
            <a:ext cx="1440160" cy="187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861048"/>
            <a:ext cx="2270983" cy="2001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01008"/>
            <a:ext cx="2195736" cy="26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97149" y="3573016"/>
            <a:ext cx="1946851" cy="256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2\Desktop\112860968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20000" contrast="40000"/>
          </a:blip>
          <a:srcRect l="19908" t="19908" r="13732" b="27004"/>
          <a:stretch>
            <a:fillRect/>
          </a:stretch>
        </p:blipFill>
        <p:spPr bwMode="auto">
          <a:xfrm>
            <a:off x="5436096" y="5301208"/>
            <a:ext cx="360040" cy="288033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7524328" y="188640"/>
            <a:ext cx="1440160" cy="692696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2 команда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9692" y="216024"/>
            <a:ext cx="5544616" cy="9807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Если уменьшаемое равно 6,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а вычитаемое – 4, то разность равна …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80112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35696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07904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244408" y="105273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244408" y="148478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>
            <a:hlinkClick r:id="" action="ppaction://hlinkshowjump?jump=nextslide"/>
          </p:cNvPr>
          <p:cNvSpPr/>
          <p:nvPr/>
        </p:nvSpPr>
        <p:spPr>
          <a:xfrm>
            <a:off x="3887924" y="6453336"/>
            <a:ext cx="1368152" cy="2606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дальше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58382E-6 L -0.47639 0.01041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2\Desktop\5068850ba5706359b2e4948c29f29c50_1419834882_1000_10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 contrast="40000"/>
          </a:blip>
          <a:srcRect l="1952" t="42944" r="9892" b="2325"/>
          <a:stretch>
            <a:fillRect/>
          </a:stretch>
        </p:blipFill>
        <p:spPr bwMode="auto">
          <a:xfrm>
            <a:off x="0" y="2636912"/>
            <a:ext cx="9144000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23728" y="3861048"/>
            <a:ext cx="1440160" cy="187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3789040"/>
            <a:ext cx="2270983" cy="2001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73016"/>
            <a:ext cx="2195736" cy="26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97149" y="3573016"/>
            <a:ext cx="1946851" cy="256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2\Desktop\112860968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20000" contrast="40000"/>
          </a:blip>
          <a:srcRect l="19908" t="19908" r="13732" b="27004"/>
          <a:stretch>
            <a:fillRect/>
          </a:stretch>
        </p:blipFill>
        <p:spPr bwMode="auto">
          <a:xfrm>
            <a:off x="3347864" y="5517232"/>
            <a:ext cx="360040" cy="288033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179512" y="260648"/>
            <a:ext cx="1512168" cy="692696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1 команда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9692" y="216024"/>
            <a:ext cx="5544616" cy="9807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Это число больше 6 на 3.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80112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35696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07904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95536" y="105273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95536" y="148478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>
            <a:hlinkClick r:id="" action="ppaction://hlinkshowjump?jump=nextslide"/>
          </p:cNvPr>
          <p:cNvSpPr/>
          <p:nvPr/>
        </p:nvSpPr>
        <p:spPr>
          <a:xfrm>
            <a:off x="3887924" y="6453336"/>
            <a:ext cx="1368152" cy="2606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дальше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32948E-6 L 0.51962 -0.03145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2\Desktop\5068850ba5706359b2e4948c29f29c50_1419834882_1000_10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 contrast="40000"/>
          </a:blip>
          <a:srcRect l="1952" t="42944" r="9892" b="2325"/>
          <a:stretch>
            <a:fillRect/>
          </a:stretch>
        </p:blipFill>
        <p:spPr bwMode="auto">
          <a:xfrm>
            <a:off x="0" y="2636912"/>
            <a:ext cx="9144000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95736" y="3861048"/>
            <a:ext cx="1440160" cy="187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933056"/>
            <a:ext cx="2270983" cy="2001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01008"/>
            <a:ext cx="2195736" cy="26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97149" y="3717032"/>
            <a:ext cx="1946851" cy="256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2\Desktop\112860968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20000" contrast="40000"/>
          </a:blip>
          <a:srcRect l="19908" t="19908" r="13732" b="27004"/>
          <a:stretch>
            <a:fillRect/>
          </a:stretch>
        </p:blipFill>
        <p:spPr bwMode="auto">
          <a:xfrm>
            <a:off x="5436096" y="5373216"/>
            <a:ext cx="360040" cy="288033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7524328" y="188640"/>
            <a:ext cx="1440160" cy="692696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2 команда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9692" y="216024"/>
            <a:ext cx="5544616" cy="9807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Равенство 10-</a:t>
            </a:r>
            <a:r>
              <a:rPr lang="ru-RU" sz="3200" b="1" dirty="0" smtClean="0">
                <a:solidFill>
                  <a:srgbClr val="002060"/>
                </a:solidFill>
                <a:ea typeface="Verdana"/>
                <a:cs typeface="Verdana"/>
              </a:rPr>
              <a:t>□</a:t>
            </a:r>
            <a:r>
              <a:rPr lang="ru-RU" sz="2400" b="1" dirty="0" smtClean="0">
                <a:solidFill>
                  <a:srgbClr val="002060"/>
                </a:solidFill>
                <a:ea typeface="Verdana"/>
                <a:cs typeface="Verdana"/>
              </a:rPr>
              <a:t>=2 станет верным,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a typeface="Verdana"/>
                <a:cs typeface="Verdana"/>
              </a:rPr>
              <a:t>если в </a:t>
            </a:r>
            <a:r>
              <a:rPr lang="ru-RU" sz="3200" b="1" dirty="0" smtClean="0">
                <a:solidFill>
                  <a:srgbClr val="002060"/>
                </a:solidFill>
                <a:ea typeface="Verdana"/>
                <a:cs typeface="Verdana"/>
              </a:rPr>
              <a:t>□</a:t>
            </a:r>
            <a:r>
              <a:rPr lang="ru-RU" sz="2400" b="1" dirty="0" smtClean="0">
                <a:solidFill>
                  <a:srgbClr val="002060"/>
                </a:solidFill>
                <a:ea typeface="Verdana"/>
                <a:cs typeface="Verdana"/>
              </a:rPr>
              <a:t> записать число …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80112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35696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07904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244408" y="105273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244408" y="148478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>
            <a:hlinkClick r:id="" action="ppaction://hlinkshowjump?jump=nextslide"/>
          </p:cNvPr>
          <p:cNvSpPr/>
          <p:nvPr/>
        </p:nvSpPr>
        <p:spPr>
          <a:xfrm>
            <a:off x="3887924" y="6453336"/>
            <a:ext cx="1368152" cy="2606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дальше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79191E-6 L -0.47847 -0.0104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2\Desktop\5068850ba5706359b2e4948c29f29c50_1419834882_1000_10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 contrast="40000"/>
          </a:blip>
          <a:srcRect l="1952" t="42944" r="9892" b="2325"/>
          <a:stretch>
            <a:fillRect/>
          </a:stretch>
        </p:blipFill>
        <p:spPr bwMode="auto">
          <a:xfrm>
            <a:off x="0" y="2636912"/>
            <a:ext cx="9144000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23728" y="3861048"/>
            <a:ext cx="1440160" cy="187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861048"/>
            <a:ext cx="2270983" cy="2001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356992"/>
            <a:ext cx="2195736" cy="26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97149" y="3501008"/>
            <a:ext cx="1946851" cy="256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2\Desktop\112860968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20000" contrast="40000"/>
          </a:blip>
          <a:srcRect l="19908" t="19908" r="13732" b="27004"/>
          <a:stretch>
            <a:fillRect/>
          </a:stretch>
        </p:blipFill>
        <p:spPr bwMode="auto">
          <a:xfrm>
            <a:off x="3419872" y="5445224"/>
            <a:ext cx="360040" cy="288033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179512" y="260648"/>
            <a:ext cx="1512168" cy="692696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1 команда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9692" y="216024"/>
            <a:ext cx="5544616" cy="9807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Отрезок длиной 5 см короче отрезка длиной 10 см на …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80112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см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35696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 см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07904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см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95536" y="105273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95536" y="148478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>
            <a:hlinkClick r:id="" action="ppaction://hlinkshowjump?jump=nextslide"/>
          </p:cNvPr>
          <p:cNvSpPr/>
          <p:nvPr/>
        </p:nvSpPr>
        <p:spPr>
          <a:xfrm>
            <a:off x="3887924" y="6453336"/>
            <a:ext cx="1368152" cy="2606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дальше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04624E-6 L 0.50798 -0.02104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2\Desktop\5068850ba5706359b2e4948c29f29c50_1419834882_1000_10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 contrast="40000"/>
          </a:blip>
          <a:srcRect l="1952" t="42944" r="9892" b="2325"/>
          <a:stretch>
            <a:fillRect/>
          </a:stretch>
        </p:blipFill>
        <p:spPr bwMode="auto">
          <a:xfrm>
            <a:off x="0" y="2636912"/>
            <a:ext cx="9144000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95736" y="3717032"/>
            <a:ext cx="1440160" cy="187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3789040"/>
            <a:ext cx="2270983" cy="2001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356992"/>
            <a:ext cx="2195736" cy="26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97149" y="3573016"/>
            <a:ext cx="1946851" cy="256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2\Desktop\112860968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20000" contrast="40000"/>
          </a:blip>
          <a:srcRect l="19908" t="19908" r="13732" b="27004"/>
          <a:stretch>
            <a:fillRect/>
          </a:stretch>
        </p:blipFill>
        <p:spPr bwMode="auto">
          <a:xfrm>
            <a:off x="5364088" y="5373216"/>
            <a:ext cx="360040" cy="288033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7524328" y="188640"/>
            <a:ext cx="1440160" cy="692696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2 команда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9692" y="216024"/>
            <a:ext cx="5544616" cy="9807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Эти числа записаны в порядке увеличения.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80112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5, 7, 9, 2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35696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20,17,15,13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07904" y="1484784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3, 8, 11, 14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244408" y="105273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244408" y="148478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>
            <a:hlinkClick r:id="" action="ppaction://hlinkshowjump?jump=nextslide"/>
          </p:cNvPr>
          <p:cNvSpPr/>
          <p:nvPr/>
        </p:nvSpPr>
        <p:spPr>
          <a:xfrm>
            <a:off x="3887924" y="6453336"/>
            <a:ext cx="1368152" cy="2606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дальше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79191E-6 L -0.47639 -0.01041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2\Desktop\5068850ba5706359b2e4948c29f29c50_1419834882_1000_10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 contrast="40000"/>
          </a:blip>
          <a:srcRect l="1952" t="42944" r="9892" b="2325"/>
          <a:stretch>
            <a:fillRect/>
          </a:stretch>
        </p:blipFill>
        <p:spPr bwMode="auto">
          <a:xfrm>
            <a:off x="0" y="2636912"/>
            <a:ext cx="9144000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95736" y="3933056"/>
            <a:ext cx="1440160" cy="187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933056"/>
            <a:ext cx="2270983" cy="2001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01008"/>
            <a:ext cx="2195736" cy="26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197149" y="3573016"/>
            <a:ext cx="1946851" cy="256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2\Desktop\112860968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20000" contrast="40000"/>
          </a:blip>
          <a:srcRect l="19908" t="19908" r="13732" b="27004"/>
          <a:stretch>
            <a:fillRect/>
          </a:stretch>
        </p:blipFill>
        <p:spPr bwMode="auto">
          <a:xfrm>
            <a:off x="3419872" y="5661248"/>
            <a:ext cx="360040" cy="288033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179512" y="260648"/>
            <a:ext cx="1512168" cy="692696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1 команда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9692" y="216024"/>
            <a:ext cx="5544616" cy="9807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Если первое слагаемое равно 3,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а второе – 10, то сумма равна … 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80112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35696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07904" y="1412776"/>
            <a:ext cx="1728192" cy="5760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95536" y="1052736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95536" y="148478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>
            <a:hlinkClick r:id="" action="ppaction://hlinkshowjump?jump=nextslide"/>
          </p:cNvPr>
          <p:cNvSpPr/>
          <p:nvPr/>
        </p:nvSpPr>
        <p:spPr>
          <a:xfrm>
            <a:off x="3887924" y="6453336"/>
            <a:ext cx="1368152" cy="2606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дальше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8.67052E-7 L 0.50017 -0.04208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390</Words>
  <Application>Microsoft Office PowerPoint</Application>
  <PresentationFormat>Экран (4:3)</PresentationFormat>
  <Paragraphs>131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Интерактивная игра «Хоккей»</vt:lpstr>
      <vt:lpstr>Правила игры: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Хоккей</dc:title>
  <dc:creator>N</dc:creator>
  <cp:lastModifiedBy>Admin</cp:lastModifiedBy>
  <cp:revision>95</cp:revision>
  <dcterms:created xsi:type="dcterms:W3CDTF">2016-12-23T04:38:05Z</dcterms:created>
  <dcterms:modified xsi:type="dcterms:W3CDTF">2017-01-08T16:34:11Z</dcterms:modified>
</cp:coreProperties>
</file>