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75" r:id="rId12"/>
    <p:sldId id="374" r:id="rId13"/>
    <p:sldId id="378" r:id="rId14"/>
    <p:sldId id="382" r:id="rId15"/>
    <p:sldId id="381" r:id="rId16"/>
    <p:sldId id="380" r:id="rId17"/>
    <p:sldId id="379" r:id="rId18"/>
    <p:sldId id="388" r:id="rId19"/>
    <p:sldId id="392" r:id="rId20"/>
    <p:sldId id="391" r:id="rId21"/>
    <p:sldId id="390" r:id="rId22"/>
    <p:sldId id="3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460046"/>
    <a:srgbClr val="212911"/>
    <a:srgbClr val="642F04"/>
    <a:srgbClr val="351413"/>
    <a:srgbClr val="A50021"/>
    <a:srgbClr val="2E3917"/>
    <a:srgbClr val="CC0000"/>
    <a:srgbClr val="D4D3DF"/>
    <a:srgbClr val="1A21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image" Target="../media/image7.png"/><Relationship Id="rId3" Type="http://schemas.openxmlformats.org/officeDocument/2006/relationships/image" Target="../media/image4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78488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по английскому языку «Повторение»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У меня есть брат. Его имя – Ник. Он любит меня.</a:t>
            </a:r>
            <a:endParaRPr lang="ru-RU" sz="40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Переведите текст</a:t>
            </a:r>
          </a:p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7033"/>
                </a:solidFill>
                <a:latin typeface="Georgia" pitchFamily="18" charset="0"/>
              </a:rPr>
              <a:t>I have got a brother. His name is Nick. He likes me.</a:t>
            </a:r>
            <a:endParaRPr lang="ru-RU" sz="3600" b="1" dirty="0" smtClean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i="1" dirty="0" smtClean="0">
                <a:solidFill>
                  <a:srgbClr val="351413"/>
                </a:solidFill>
                <a:latin typeface="Georgia" pitchFamily="18" charset="0"/>
              </a:rPr>
              <a:t>My mummy is nice and slim.</a:t>
            </a:r>
            <a:endParaRPr lang="ru-RU" sz="4000" b="1" i="1" dirty="0" smtClean="0">
              <a:solidFill>
                <a:srgbClr val="351413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Составьте предложение из разбросанных слов.</a:t>
            </a:r>
          </a:p>
          <a:p>
            <a:pPr algn="ctr">
              <a:spcBef>
                <a:spcPct val="20000"/>
              </a:spcBef>
            </a:pP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i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s,nice,my,and,slim,mummy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357562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i="1" dirty="0" smtClean="0">
                <a:solidFill>
                  <a:srgbClr val="7030A0"/>
                </a:solidFill>
                <a:latin typeface="Georgia" pitchFamily="18" charset="0"/>
              </a:rPr>
              <a:t>I like my family. I have got a mummy and a daddy. I love them.</a:t>
            </a:r>
            <a:endParaRPr lang="ru-RU" sz="3600" b="1" i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Вставьте слова по смыслу в текст 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mummy, daddy, family.</a:t>
            </a:r>
          </a:p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42F04"/>
                </a:solidFill>
                <a:latin typeface="Georgia" pitchFamily="18" charset="0"/>
              </a:rPr>
              <a:t>I like my____. I have got a______ and ______. I love them </a:t>
            </a:r>
            <a:r>
              <a:rPr lang="ru-RU" sz="3200" b="1" dirty="0" smtClean="0">
                <a:solidFill>
                  <a:srgbClr val="642F04"/>
                </a:solidFill>
                <a:latin typeface="Georgia" pitchFamily="18" charset="0"/>
              </a:rPr>
              <a:t>(их)</a:t>
            </a:r>
            <a:r>
              <a:rPr lang="ru-RU" sz="3200" b="1" dirty="0" smtClean="0">
                <a:solidFill>
                  <a:srgbClr val="642F04"/>
                </a:solidFill>
                <a:latin typeface="Georgia" pitchFamily="18" charset="0"/>
              </a:rPr>
              <a:t>.</a:t>
            </a:r>
            <a:endParaRPr lang="ru-RU" sz="3200" b="1" dirty="0" smtClean="0">
              <a:solidFill>
                <a:srgbClr val="642F04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 i="1" dirty="0" smtClean="0">
                <a:solidFill>
                  <a:srgbClr val="002060"/>
                </a:solidFill>
                <a:latin typeface="Georgia" pitchFamily="18" charset="0"/>
              </a:rPr>
              <a:t>bananas, burgers, apples</a:t>
            </a:r>
            <a:endParaRPr lang="ru-RU" sz="44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Образуйте множественное число</a:t>
            </a:r>
          </a:p>
          <a:p>
            <a:pPr algn="ctr">
              <a:spcBef>
                <a:spcPct val="20000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Georgia" pitchFamily="18" charset="0"/>
              </a:rPr>
              <a:t>banana, burger, apple</a:t>
            </a:r>
            <a:endParaRPr lang="ru-RU" sz="44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</a:t>
            </a:r>
            <a:r>
              <a:rPr lang="en-US" sz="4400" b="1" i="1" dirty="0" smtClean="0">
                <a:solidFill>
                  <a:srgbClr val="FF0000"/>
                </a:solidFill>
                <a:latin typeface="Georgia" pitchFamily="18" charset="0"/>
              </a:rPr>
              <a:t>u</a:t>
            </a:r>
            <a:r>
              <a:rPr lang="en-US" sz="4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ice, or</a:t>
            </a:r>
            <a:r>
              <a:rPr lang="en-US" sz="44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sz="4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nge, s</a:t>
            </a:r>
            <a:r>
              <a:rPr lang="en-US" sz="44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sz="4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ndwich</a:t>
            </a:r>
            <a:endParaRPr lang="ru-RU" sz="4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Вставьте недостающие буквы</a:t>
            </a:r>
          </a:p>
          <a:p>
            <a:pPr algn="ctr">
              <a:spcBef>
                <a:spcPct val="20000"/>
              </a:spcBef>
            </a:pPr>
            <a:r>
              <a:rPr lang="en-US" sz="4400" b="1" dirty="0" err="1" smtClean="0">
                <a:solidFill>
                  <a:srgbClr val="007033"/>
                </a:solidFill>
                <a:latin typeface="Georgia" pitchFamily="18" charset="0"/>
              </a:rPr>
              <a:t>j_ice</a:t>
            </a:r>
            <a:r>
              <a:rPr lang="en-US" sz="4400" b="1" dirty="0" smtClean="0">
                <a:solidFill>
                  <a:srgbClr val="007033"/>
                </a:solidFill>
                <a:latin typeface="Georgia" pitchFamily="18" charset="0"/>
              </a:rPr>
              <a:t>, </a:t>
            </a:r>
            <a:r>
              <a:rPr lang="en-US" sz="4400" b="1" dirty="0" err="1" smtClean="0">
                <a:solidFill>
                  <a:srgbClr val="007033"/>
                </a:solidFill>
                <a:latin typeface="Georgia" pitchFamily="18" charset="0"/>
              </a:rPr>
              <a:t>or_nge</a:t>
            </a:r>
            <a:r>
              <a:rPr lang="en-US" sz="4400" b="1" dirty="0" smtClean="0">
                <a:solidFill>
                  <a:srgbClr val="007033"/>
                </a:solidFill>
                <a:latin typeface="Georgia" pitchFamily="18" charset="0"/>
              </a:rPr>
              <a:t>, </a:t>
            </a:r>
            <a:r>
              <a:rPr lang="en-US" sz="4400" b="1" dirty="0" err="1" smtClean="0">
                <a:solidFill>
                  <a:srgbClr val="007033"/>
                </a:solidFill>
                <a:latin typeface="Georgia" pitchFamily="18" charset="0"/>
              </a:rPr>
              <a:t>s_ndwich</a:t>
            </a:r>
            <a:endParaRPr lang="ru-RU" sz="4400" b="1" dirty="0" smtClean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Я люблю мороженое и картофель фри (чипсы).</a:t>
            </a:r>
            <a:endParaRPr lang="ru-RU" sz="40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Прочитайте предложение и переведите</a:t>
            </a:r>
          </a:p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Georgia" pitchFamily="18" charset="0"/>
              </a:rPr>
              <a:t>I like an ice-cream and chips.</a:t>
            </a:r>
            <a:endParaRPr lang="ru-RU" sz="3600" b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214686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i="1" dirty="0" smtClean="0">
                <a:solidFill>
                  <a:srgbClr val="212911"/>
                </a:solidFill>
                <a:latin typeface="Georgia" pitchFamily="18" charset="0"/>
              </a:rPr>
              <a:t>My favourite food is a cake. I like to drink milk.</a:t>
            </a:r>
            <a:endParaRPr lang="ru-RU" sz="4000" b="1" i="1" dirty="0" smtClean="0">
              <a:solidFill>
                <a:srgbClr val="212911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Вставьте данные слова в текст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favourite, milk, cake.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My ____ food is a ____. I like to drink _____.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25215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00037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i="1" dirty="0" smtClean="0">
                <a:solidFill>
                  <a:srgbClr val="0070C0"/>
                </a:solidFill>
                <a:latin typeface="Georgia" pitchFamily="18" charset="0"/>
              </a:rPr>
              <a:t>Orange ice-cream, apple juice, sweets</a:t>
            </a:r>
            <a:endParaRPr lang="ru-RU" sz="4000" b="1" i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Переведите слова с русского языка на английский</a:t>
            </a:r>
          </a:p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апельсиновое мороженое, яблочный сок, конфеты</a:t>
            </a:r>
            <a:endParaRPr lang="ru-RU" sz="4000" b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i="1" dirty="0" smtClean="0">
                <a:solidFill>
                  <a:srgbClr val="7030A0"/>
                </a:solidFill>
                <a:latin typeface="Georgia" pitchFamily="18" charset="0"/>
              </a:rPr>
              <a:t>M</a:t>
            </a:r>
            <a:r>
              <a:rPr lang="en-US" sz="4800" b="1" i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4800" b="1" i="1" dirty="0" smtClean="0">
                <a:solidFill>
                  <a:srgbClr val="7030A0"/>
                </a:solidFill>
                <a:latin typeface="Georgia" pitchFamily="18" charset="0"/>
              </a:rPr>
              <a:t>uth, f</a:t>
            </a:r>
            <a:r>
              <a:rPr lang="en-US" sz="48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sz="4800" b="1" i="1" dirty="0" smtClean="0">
                <a:solidFill>
                  <a:srgbClr val="7030A0"/>
                </a:solidFill>
                <a:latin typeface="Georgia" pitchFamily="18" charset="0"/>
              </a:rPr>
              <a:t>ce, e</a:t>
            </a:r>
            <a:r>
              <a:rPr lang="en-US" sz="4800" b="1" i="1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en-US" sz="4800" b="1" i="1" dirty="0" smtClean="0">
                <a:solidFill>
                  <a:srgbClr val="7030A0"/>
                </a:solidFill>
                <a:latin typeface="Georgia" pitchFamily="18" charset="0"/>
              </a:rPr>
              <a:t>es</a:t>
            </a:r>
            <a:endParaRPr lang="ru-RU" sz="4800" b="1" i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Вставьте пропущенные буквы</a:t>
            </a:r>
          </a:p>
          <a:p>
            <a:pPr algn="ctr">
              <a:spcBef>
                <a:spcPct val="20000"/>
              </a:spcBef>
            </a:pPr>
            <a:r>
              <a:rPr lang="en-US" sz="4800" b="1" dirty="0" err="1" smtClean="0">
                <a:solidFill>
                  <a:srgbClr val="0070C0"/>
                </a:solidFill>
                <a:latin typeface="Georgia" pitchFamily="18" charset="0"/>
              </a:rPr>
              <a:t>m_uth</a:t>
            </a:r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Georgia" pitchFamily="18" charset="0"/>
              </a:rPr>
              <a:t>f_ce</a:t>
            </a:r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Georgia" pitchFamily="18" charset="0"/>
              </a:rPr>
              <a:t>e_es</a:t>
            </a:r>
            <a:endParaRPr lang="ru-RU" sz="48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Body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286124"/>
            <a:ext cx="7776864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i="1" dirty="0" smtClean="0">
                <a:solidFill>
                  <a:srgbClr val="002060"/>
                </a:solidFill>
                <a:latin typeface="Georgia" pitchFamily="18" charset="0"/>
              </a:rPr>
              <a:t>Lips –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губы</a:t>
            </a:r>
          </a:p>
          <a:p>
            <a:pPr algn="ctr">
              <a:spcBef>
                <a:spcPct val="20000"/>
              </a:spcBef>
            </a:pPr>
            <a:r>
              <a:rPr lang="en-US" sz="3200" b="1" i="1" dirty="0" smtClean="0">
                <a:solidFill>
                  <a:srgbClr val="002060"/>
                </a:solidFill>
                <a:latin typeface="Georgia" pitchFamily="18" charset="0"/>
              </a:rPr>
              <a:t>Ear –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ухо</a:t>
            </a:r>
          </a:p>
          <a:p>
            <a:pPr algn="ctr">
              <a:spcBef>
                <a:spcPct val="20000"/>
              </a:spcBef>
            </a:pPr>
            <a:r>
              <a:rPr lang="en-US" sz="3200" b="1" i="1" dirty="0" smtClean="0">
                <a:solidFill>
                  <a:srgbClr val="002060"/>
                </a:solidFill>
                <a:latin typeface="Georgia" pitchFamily="18" charset="0"/>
              </a:rPr>
              <a:t>Nose -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нос</a:t>
            </a:r>
            <a:endParaRPr lang="ru-RU" sz="32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1071546"/>
            <a:ext cx="7632848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Соедините английское слово и перевод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Lips             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нос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Ear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губы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Nose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ухо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Body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3571876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571876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3500438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3500438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3500438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7686" y="371475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2066" y="371475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86446" y="3643314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00826" y="371475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15206" y="371475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85786" y="3571876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My body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Family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food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5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 i="1" dirty="0" smtClean="0">
                <a:solidFill>
                  <a:srgbClr val="002060"/>
                </a:solidFill>
                <a:latin typeface="Georgia" pitchFamily="18" charset="0"/>
              </a:rPr>
              <a:t>I have got a big nose.</a:t>
            </a:r>
            <a:endParaRPr lang="ru-RU" sz="44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Составьте предложение из разбросанных слов</a:t>
            </a:r>
          </a:p>
          <a:p>
            <a:pPr algn="ctr">
              <a:spcBef>
                <a:spcPct val="20000"/>
              </a:spcBef>
            </a:pP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nose, I, got, a big, have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Body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214686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460046"/>
                </a:solidFill>
                <a:latin typeface="Georgia" pitchFamily="18" charset="0"/>
              </a:rPr>
              <a:t>У меня зеленые глаза. У моей сестры коричневые глаза. А у моей мамы серые глаза.</a:t>
            </a:r>
            <a:endParaRPr lang="ru-RU" sz="3600" b="1" i="1" dirty="0" smtClean="0">
              <a:solidFill>
                <a:srgbClr val="460046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0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Прочитай текст и переведи</a:t>
            </a:r>
          </a:p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I have got green eyes. My sister has got brown eyes. But my mummy has got grey eyes.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Body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00037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i="1" dirty="0" smtClean="0">
                <a:solidFill>
                  <a:srgbClr val="0070C0"/>
                </a:solidFill>
                <a:latin typeface="Georgia" pitchFamily="18" charset="0"/>
              </a:rPr>
              <a:t>I have got blue eyes and a big mouth.</a:t>
            </a:r>
            <a:endParaRPr lang="ru-RU" sz="4000" b="1" i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Переведите предложение на английский язык</a:t>
            </a:r>
          </a:p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У меня голубые глаза и большой рот.</a:t>
            </a:r>
            <a:endParaRPr lang="ru-RU" sz="4000" b="1" dirty="0" smtClean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Body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600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r>
              <a:rPr lang="en-US" sz="6600" i="1" dirty="0" smtClean="0">
                <a:latin typeface="Georgia" pitchFamily="18" charset="0"/>
              </a:rPr>
              <a:t>at</a:t>
            </a:r>
            <a:r>
              <a:rPr lang="en-US" sz="6600" i="1" dirty="0" smtClean="0">
                <a:latin typeface="Georgia" pitchFamily="18" charset="0"/>
              </a:rPr>
              <a:t>, </a:t>
            </a:r>
            <a:r>
              <a:rPr lang="en-US" sz="6600" i="1" dirty="0" smtClean="0">
                <a:latin typeface="Georgia" pitchFamily="18" charset="0"/>
              </a:rPr>
              <a:t>d</a:t>
            </a:r>
            <a:r>
              <a:rPr lang="en-US" sz="6600" i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6600" i="1" dirty="0" smtClean="0">
                <a:latin typeface="Georgia" pitchFamily="18" charset="0"/>
              </a:rPr>
              <a:t>g</a:t>
            </a:r>
            <a:r>
              <a:rPr lang="en-US" sz="6600" i="1" dirty="0" smtClean="0">
                <a:latin typeface="Georgia" pitchFamily="18" charset="0"/>
              </a:rPr>
              <a:t>, </a:t>
            </a:r>
            <a:r>
              <a:rPr lang="en-US" sz="6600" i="1" dirty="0" smtClean="0">
                <a:latin typeface="Georgia" pitchFamily="18" charset="0"/>
              </a:rPr>
              <a:t>h</a:t>
            </a:r>
            <a:r>
              <a:rPr lang="en-US" sz="6600" i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6600" i="1" dirty="0" smtClean="0">
                <a:latin typeface="Georgia" pitchFamily="18" charset="0"/>
              </a:rPr>
              <a:t>rse</a:t>
            </a:r>
            <a:endParaRPr lang="ru-RU" sz="66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Вставьте недостающие буквы.</a:t>
            </a:r>
          </a:p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Georgia" pitchFamily="18" charset="0"/>
              </a:rPr>
              <a:t>_at, </a:t>
            </a:r>
            <a:r>
              <a:rPr lang="en-US" sz="6600" dirty="0" err="1" smtClean="0">
                <a:latin typeface="Georgia" pitchFamily="18" charset="0"/>
              </a:rPr>
              <a:t>d_g</a:t>
            </a:r>
            <a:r>
              <a:rPr lang="en-US" sz="6600" dirty="0" smtClean="0">
                <a:latin typeface="Georgia" pitchFamily="18" charset="0"/>
              </a:rPr>
              <a:t>, </a:t>
            </a:r>
            <a:r>
              <a:rPr lang="en-US" sz="6600" dirty="0" err="1" smtClean="0">
                <a:latin typeface="Georgia" pitchFamily="18" charset="0"/>
              </a:rPr>
              <a:t>h_rse</a:t>
            </a:r>
            <a:endParaRPr lang="ru-RU" sz="66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 меня есть крокодил</a:t>
            </a:r>
            <a:endParaRPr lang="ru-RU" sz="4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Переведите предложение</a:t>
            </a:r>
          </a:p>
          <a:p>
            <a:pPr algn="ctr">
              <a:spcBef>
                <a:spcPct val="20000"/>
              </a:spcBef>
            </a:pP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I have got a crocodile.</a:t>
            </a:r>
            <a:endParaRPr lang="ru-RU" sz="6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i="1" dirty="0" smtClean="0">
                <a:solidFill>
                  <a:srgbClr val="002060"/>
                </a:solidFill>
                <a:latin typeface="Georgia" pitchFamily="18" charset="0"/>
              </a:rPr>
              <a:t>A cat likes meat and milk.</a:t>
            </a:r>
            <a:endParaRPr lang="ru-RU" sz="4800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Поставь слова в правильном порядке, чтобы получилось предложение и переведи его</a:t>
            </a:r>
          </a:p>
          <a:p>
            <a:pPr algn="ctr">
              <a:spcBef>
                <a:spcPct val="20000"/>
              </a:spcBef>
            </a:pPr>
            <a:r>
              <a:rPr lang="en-US" sz="4800" dirty="0" err="1" smtClean="0">
                <a:solidFill>
                  <a:srgbClr val="0070C0"/>
                </a:solidFill>
                <a:latin typeface="Georgia" pitchFamily="18" charset="0"/>
              </a:rPr>
              <a:t>m</a:t>
            </a:r>
            <a:r>
              <a:rPr lang="en-US" sz="4800" dirty="0" err="1" smtClean="0">
                <a:solidFill>
                  <a:srgbClr val="0070C0"/>
                </a:solidFill>
                <a:latin typeface="Georgia" pitchFamily="18" charset="0"/>
              </a:rPr>
              <a:t>eat,a,milk,likes,and,cat</a:t>
            </a:r>
            <a:r>
              <a:rPr lang="en-US" sz="4800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endParaRPr lang="ru-RU" sz="48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357562"/>
            <a:ext cx="7776864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i="1" dirty="0" smtClean="0">
                <a:solidFill>
                  <a:srgbClr val="642F04"/>
                </a:solidFill>
                <a:latin typeface="Georgia" pitchFamily="18" charset="0"/>
              </a:rPr>
              <a:t>Fish can swim.</a:t>
            </a:r>
          </a:p>
          <a:p>
            <a:pPr algn="ctr">
              <a:spcBef>
                <a:spcPct val="20000"/>
              </a:spcBef>
            </a:pPr>
            <a:r>
              <a:rPr lang="en-US" sz="3200" b="1" i="1" dirty="0" smtClean="0">
                <a:solidFill>
                  <a:srgbClr val="642F04"/>
                </a:solidFill>
                <a:latin typeface="Georgia" pitchFamily="18" charset="0"/>
              </a:rPr>
              <a:t>Chimp can climb.</a:t>
            </a:r>
          </a:p>
          <a:p>
            <a:pPr algn="ctr">
              <a:spcBef>
                <a:spcPct val="20000"/>
              </a:spcBef>
            </a:pPr>
            <a:r>
              <a:rPr lang="en-US" sz="3200" b="1" i="1" dirty="0" smtClean="0">
                <a:solidFill>
                  <a:srgbClr val="642F04"/>
                </a:solidFill>
                <a:latin typeface="Georgia" pitchFamily="18" charset="0"/>
              </a:rPr>
              <a:t>Bird can fly.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7632848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Соедините действие с животными и составьте предложение с </a:t>
            </a:r>
            <a:r>
              <a:rPr lang="en-US" sz="2400" dirty="0" smtClean="0">
                <a:latin typeface="Georgia" pitchFamily="18" charset="0"/>
              </a:rPr>
              <a:t>can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>Fish                                      fly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>Chimp                                 climb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>Bird                                      swim</a:t>
            </a:r>
            <a:endParaRPr lang="en-US" sz="2400" b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25215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3643314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 i="1" dirty="0" smtClean="0">
                <a:solidFill>
                  <a:srgbClr val="A50021"/>
                </a:solidFill>
                <a:latin typeface="Georgia" pitchFamily="18" charset="0"/>
              </a:rPr>
              <a:t>A crocodile</a:t>
            </a:r>
            <a:endParaRPr lang="ru-RU" sz="4400" b="1" i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7632848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Отгадайте загадку</a:t>
            </a:r>
          </a:p>
          <a:p>
            <a:pPr algn="ctr"/>
            <a:r>
              <a:rPr lang="en-US" sz="3600" b="1" dirty="0" smtClean="0">
                <a:solidFill>
                  <a:srgbClr val="A50021"/>
                </a:solidFill>
              </a:rPr>
              <a:t>Green and long</a:t>
            </a:r>
          </a:p>
          <a:p>
            <a:pPr algn="ctr"/>
            <a:r>
              <a:rPr lang="en-US" sz="3600" b="1" dirty="0" smtClean="0">
                <a:solidFill>
                  <a:srgbClr val="A50021"/>
                </a:solidFill>
              </a:rPr>
              <a:t>With many teeth.</a:t>
            </a:r>
          </a:p>
          <a:p>
            <a:pPr algn="ctr"/>
            <a:r>
              <a:rPr lang="en-US" sz="3600" b="1" dirty="0" smtClean="0">
                <a:solidFill>
                  <a:srgbClr val="A50021"/>
                </a:solidFill>
              </a:rPr>
              <a:t>Beautiful smile -</a:t>
            </a:r>
          </a:p>
          <a:p>
            <a:pPr algn="ctr"/>
            <a:r>
              <a:rPr lang="en-US" sz="3600" b="1" dirty="0" smtClean="0">
                <a:solidFill>
                  <a:srgbClr val="A50021"/>
                </a:solidFill>
              </a:rPr>
              <a:t>It`s …</a:t>
            </a:r>
            <a:endParaRPr lang="en-US" sz="2400" b="1" dirty="0" smtClean="0">
              <a:solidFill>
                <a:srgbClr val="A50021"/>
              </a:solidFill>
            </a:endParaRP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d</a:t>
            </a:r>
            <a:r>
              <a:rPr lang="en-US" sz="4400" b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ddy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br</a:t>
            </a:r>
            <a:r>
              <a:rPr lang="en-US" sz="44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ther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Georgia" pitchFamily="18" charset="0"/>
              </a:rPr>
              <a:t>u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mmy</a:t>
            </a:r>
            <a:endParaRPr lang="ru-RU" sz="44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Вставьте недостающие буквы</a:t>
            </a:r>
          </a:p>
          <a:p>
            <a:pPr algn="ctr">
              <a:spcBef>
                <a:spcPct val="20000"/>
              </a:spcBef>
            </a:pP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d_ddy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br_ther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m_mmy</a:t>
            </a:r>
            <a:endParaRPr lang="ru-RU" sz="44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i="1" dirty="0" smtClean="0">
                <a:solidFill>
                  <a:srgbClr val="460046"/>
                </a:solidFill>
                <a:latin typeface="Georgia" pitchFamily="18" charset="0"/>
              </a:rPr>
              <a:t>grandma</a:t>
            </a:r>
            <a:endParaRPr lang="ru-RU" sz="6000" b="1" i="1" dirty="0" smtClean="0">
              <a:solidFill>
                <a:srgbClr val="460046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Составьте слово из разбросанных букв</a:t>
            </a:r>
          </a:p>
          <a:p>
            <a:pPr algn="ctr">
              <a:spcBef>
                <a:spcPct val="20000"/>
              </a:spcBef>
            </a:pPr>
            <a:r>
              <a:rPr lang="en-US" sz="4800" b="1" dirty="0" err="1" smtClean="0">
                <a:solidFill>
                  <a:srgbClr val="460046"/>
                </a:solidFill>
                <a:latin typeface="Georgia" pitchFamily="18" charset="0"/>
              </a:rPr>
              <a:t>n,a,g,a,r,m,d</a:t>
            </a:r>
            <a:r>
              <a:rPr lang="en-US" sz="4800" b="1" dirty="0" smtClean="0">
                <a:solidFill>
                  <a:srgbClr val="460046"/>
                </a:solidFill>
                <a:latin typeface="Georgia" pitchFamily="18" charset="0"/>
              </a:rPr>
              <a:t>.</a:t>
            </a:r>
            <a:endParaRPr lang="ru-RU" sz="4800" b="1" dirty="0" smtClean="0">
              <a:solidFill>
                <a:srgbClr val="460046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530</Words>
  <Application>Microsoft Office PowerPoint</Application>
  <PresentationFormat>Экран (4:3)</PresentationFormat>
  <Paragraphs>159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Оксана</cp:lastModifiedBy>
  <cp:revision>32</cp:revision>
  <dcterms:created xsi:type="dcterms:W3CDTF">2014-01-06T16:00:12Z</dcterms:created>
  <dcterms:modified xsi:type="dcterms:W3CDTF">2016-03-16T19:02:03Z</dcterms:modified>
</cp:coreProperties>
</file>