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2" r:id="rId5"/>
    <p:sldId id="266" r:id="rId6"/>
    <p:sldId id="269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  <a:srgbClr val="008000"/>
    <a:srgbClr val="66CCFF"/>
    <a:srgbClr val="663300"/>
    <a:srgbClr val="FFCC00"/>
    <a:srgbClr val="996633"/>
    <a:srgbClr val="CC9900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9A634-3BC3-4861-BE00-2DC169272968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C16B-F121-4A26-AB6C-78B4B8D315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357166"/>
            <a:ext cx="9144000" cy="1323439"/>
          </a:xfrm>
          <a:prstGeom prst="rect">
            <a:avLst/>
          </a:prstGeom>
          <a:solidFill>
            <a:srgbClr val="00B0F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OÝNUŇ TEMASY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6093296"/>
            <a:ext cx="467544" cy="332656"/>
          </a:xfrm>
          <a:prstGeom prst="actionButtonForwardNex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8"/>
            <a:ext cx="842968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 smtClean="0">
                <a:latin typeface="Bookman Old Style" pitchFamily="18" charset="0"/>
              </a:rPr>
              <a:t>Türkmen</a:t>
            </a:r>
            <a:r>
              <a:rPr lang="ru-RU" sz="6600" b="1" dirty="0" smtClean="0">
                <a:latin typeface="Bookman Old Style" pitchFamily="18" charset="0"/>
              </a:rPr>
              <a:t>  </a:t>
            </a:r>
            <a:r>
              <a:rPr lang="ru-RU" sz="6600" b="1" dirty="0" err="1" smtClean="0">
                <a:latin typeface="Bookman Old Style" pitchFamily="18" charset="0"/>
              </a:rPr>
              <a:t>tebigaty</a:t>
            </a:r>
            <a:r>
              <a:rPr lang="ru-RU" sz="6600" b="1" dirty="0" smtClean="0">
                <a:latin typeface="Bookman Old Style" pitchFamily="18" charset="0"/>
              </a:rPr>
              <a:t> </a:t>
            </a:r>
            <a:r>
              <a:rPr lang="ru-RU" sz="6600" b="1" dirty="0" err="1" smtClean="0">
                <a:latin typeface="Bookman Old Style" pitchFamily="18" charset="0"/>
              </a:rPr>
              <a:t>täsinlikler</a:t>
            </a:r>
            <a:r>
              <a:rPr lang="ru-RU" sz="6600" b="1" dirty="0" smtClean="0">
                <a:latin typeface="Bookman Old Style" pitchFamily="18" charset="0"/>
              </a:rPr>
              <a:t> </a:t>
            </a:r>
            <a:r>
              <a:rPr lang="ru-RU" sz="6600" b="1" dirty="0" err="1" smtClean="0">
                <a:latin typeface="Bookman Old Style" pitchFamily="18" charset="0"/>
              </a:rPr>
              <a:t>meýdançasynda</a:t>
            </a:r>
            <a:r>
              <a:rPr lang="ru-RU" sz="6600" b="1" dirty="0" smtClean="0">
                <a:latin typeface="Bookman Old Style" pitchFamily="18" charset="0"/>
              </a:rPr>
              <a:t> </a:t>
            </a:r>
            <a:endParaRPr lang="ru-RU" sz="66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57158" y="285728"/>
            <a:ext cx="5256584" cy="1471060"/>
            <a:chOff x="1907704" y="476672"/>
            <a:chExt cx="5256584" cy="147106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430000" y="501182"/>
              <a:ext cx="4494846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1  </a:t>
              </a:r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0" y="2071678"/>
            <a:ext cx="4084741" cy="4122759"/>
            <a:chOff x="371718" y="2204864"/>
            <a:chExt cx="4084741" cy="4122759"/>
          </a:xfrm>
        </p:grpSpPr>
        <p:grpSp>
          <p:nvGrpSpPr>
            <p:cNvPr id="10" name="Группа 128"/>
            <p:cNvGrpSpPr/>
            <p:nvPr/>
          </p:nvGrpSpPr>
          <p:grpSpPr>
            <a:xfrm>
              <a:off x="371718" y="2204864"/>
              <a:ext cx="4084741" cy="4122759"/>
              <a:chOff x="904447" y="1556792"/>
              <a:chExt cx="4084741" cy="4122759"/>
            </a:xfrm>
          </p:grpSpPr>
          <p:grpSp>
            <p:nvGrpSpPr>
              <p:cNvPr id="12" name="Группа 126"/>
              <p:cNvGrpSpPr/>
              <p:nvPr/>
            </p:nvGrpSpPr>
            <p:grpSpPr>
              <a:xfrm>
                <a:off x="904447" y="1556792"/>
                <a:ext cx="4084741" cy="4122759"/>
                <a:chOff x="904447" y="1556792"/>
                <a:chExt cx="4084741" cy="4122759"/>
              </a:xfrm>
            </p:grpSpPr>
            <p:grpSp>
              <p:nvGrpSpPr>
                <p:cNvPr id="14" name="Группа 124"/>
                <p:cNvGrpSpPr/>
                <p:nvPr/>
              </p:nvGrpSpPr>
              <p:grpSpPr>
                <a:xfrm>
                  <a:off x="904447" y="1556792"/>
                  <a:ext cx="4084741" cy="4122759"/>
                  <a:chOff x="904447" y="1556792"/>
                  <a:chExt cx="4084741" cy="4122759"/>
                </a:xfrm>
              </p:grpSpPr>
              <p:grpSp>
                <p:nvGrpSpPr>
                  <p:cNvPr id="16" name="Группа 121"/>
                  <p:cNvGrpSpPr/>
                  <p:nvPr/>
                </p:nvGrpSpPr>
                <p:grpSpPr>
                  <a:xfrm>
                    <a:off x="904447" y="1556792"/>
                    <a:ext cx="4084741" cy="4122759"/>
                    <a:chOff x="904447" y="1556792"/>
                    <a:chExt cx="4084741" cy="4122759"/>
                  </a:xfrm>
                </p:grpSpPr>
                <p:grpSp>
                  <p:nvGrpSpPr>
                    <p:cNvPr id="18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20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22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24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26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28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30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32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33" name="Прямоугольник 32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31" name="Прямоугольник 30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29" name="Прямоугольник 28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7" name="Прямоугольник 26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25" name="Прямоугольник 24"/>
                          <p:cNvSpPr/>
                          <p:nvPr/>
                        </p:nvSpPr>
                        <p:spPr>
                          <a:xfrm rot="8136348">
                            <a:off x="3436850" y="4269500"/>
                            <a:ext cx="1215269" cy="95410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dirty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  <a:p>
                            <a:pPr algn="ctr"/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23" name="Прямоугольник 22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21" name="Прямоугольник 20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9" name="Прямоугольник 18"/>
                    <p:cNvSpPr/>
                    <p:nvPr/>
                  </p:nvSpPr>
                  <p:spPr>
                    <a:xfrm rot="17501029">
                      <a:off x="911500" y="2837780"/>
                      <a:ext cx="755335" cy="769441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4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4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7" name="Прямая со стрелкой 16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Прямоугольник 14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3" name="Прямоугольник 12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" name="Прямоугольник 10"/>
            <p:cNvSpPr/>
            <p:nvPr/>
          </p:nvSpPr>
          <p:spPr>
            <a:xfrm rot="20933116">
              <a:off x="1704947" y="2260338"/>
              <a:ext cx="566182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 rot="14525451">
            <a:off x="1219589" y="2910136"/>
            <a:ext cx="1640454" cy="979032"/>
            <a:chOff x="2550149" y="3789040"/>
            <a:chExt cx="1640454" cy="979032"/>
          </a:xfrm>
        </p:grpSpPr>
        <p:sp>
          <p:nvSpPr>
            <p:cNvPr id="35" name="Стрелка вниз 34"/>
            <p:cNvSpPr/>
            <p:nvPr/>
          </p:nvSpPr>
          <p:spPr>
            <a:xfrm rot="18853060">
              <a:off x="3214134" y="3791604"/>
              <a:ext cx="312483" cy="1640454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500042"/>
            <a:ext cx="1844675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Скругленный прямоугольник 36"/>
          <p:cNvSpPr/>
          <p:nvPr/>
        </p:nvSpPr>
        <p:spPr>
          <a:xfrm>
            <a:off x="6000760" y="428604"/>
            <a:ext cx="2357454" cy="228601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43372" y="3000372"/>
            <a:ext cx="5000628" cy="2857520"/>
          </a:xfrm>
          <a:prstGeom prst="roundRec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Bir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ajaýyp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saz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eder</a:t>
            </a:r>
            <a:endParaRPr lang="ru-RU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…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saýranda</a:t>
            </a:r>
            <a:endParaRPr lang="ru-RU" sz="28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Daglar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dymyp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diňlärler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algn="ctr"/>
            <a:r>
              <a:rPr lang="tk-TM" sz="2800" dirty="0" smtClean="0">
                <a:solidFill>
                  <a:schemeClr val="tx1"/>
                </a:solidFill>
                <a:latin typeface="Arial Black" pitchFamily="34" charset="0"/>
              </a:rPr>
              <a:t>S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esi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dünýä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Arial Black" pitchFamily="34" charset="0"/>
              </a:rPr>
              <a:t>ýaýranda</a:t>
            </a:r>
            <a:endParaRPr lang="ru-RU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642918"/>
            <a:ext cx="23495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2" name="Группа 41"/>
          <p:cNvGrpSpPr/>
          <p:nvPr/>
        </p:nvGrpSpPr>
        <p:grpSpPr>
          <a:xfrm>
            <a:off x="0" y="1928802"/>
            <a:ext cx="4777312" cy="4529922"/>
            <a:chOff x="103130" y="2204864"/>
            <a:chExt cx="4017588" cy="4046891"/>
          </a:xfrm>
        </p:grpSpPr>
        <p:grpSp>
          <p:nvGrpSpPr>
            <p:cNvPr id="129" name="Группа 128"/>
            <p:cNvGrpSpPr/>
            <p:nvPr/>
          </p:nvGrpSpPr>
          <p:grpSpPr>
            <a:xfrm>
              <a:off x="103130" y="2204864"/>
              <a:ext cx="4017588" cy="4046891"/>
              <a:chOff x="635859" y="1556792"/>
              <a:chExt cx="4017588" cy="4046891"/>
            </a:xfrm>
          </p:grpSpPr>
          <p:grpSp>
            <p:nvGrpSpPr>
              <p:cNvPr id="127" name="Группа 126"/>
              <p:cNvGrpSpPr/>
              <p:nvPr/>
            </p:nvGrpSpPr>
            <p:grpSpPr>
              <a:xfrm>
                <a:off x="635859" y="1556792"/>
                <a:ext cx="4017588" cy="4046891"/>
                <a:chOff x="635859" y="1556792"/>
                <a:chExt cx="4017588" cy="4046891"/>
              </a:xfrm>
            </p:grpSpPr>
            <p:grpSp>
              <p:nvGrpSpPr>
                <p:cNvPr id="125" name="Группа 124"/>
                <p:cNvGrpSpPr/>
                <p:nvPr/>
              </p:nvGrpSpPr>
              <p:grpSpPr>
                <a:xfrm>
                  <a:off x="635859" y="1556792"/>
                  <a:ext cx="4017588" cy="4046891"/>
                  <a:chOff x="635859" y="1556792"/>
                  <a:chExt cx="4017588" cy="4046891"/>
                </a:xfrm>
              </p:grpSpPr>
              <p:grpSp>
                <p:nvGrpSpPr>
                  <p:cNvPr id="122" name="Группа 121"/>
                  <p:cNvGrpSpPr/>
                  <p:nvPr/>
                </p:nvGrpSpPr>
                <p:grpSpPr>
                  <a:xfrm>
                    <a:off x="635859" y="1556792"/>
                    <a:ext cx="4017588" cy="4046891"/>
                    <a:chOff x="635859" y="1556792"/>
                    <a:chExt cx="4017588" cy="4046891"/>
                  </a:xfrm>
                </p:grpSpPr>
                <p:grpSp>
                  <p:nvGrpSpPr>
                    <p:cNvPr id="120" name="Группа 119"/>
                    <p:cNvGrpSpPr/>
                    <p:nvPr/>
                  </p:nvGrpSpPr>
                  <p:grpSpPr>
                    <a:xfrm>
                      <a:off x="635859" y="1556792"/>
                      <a:ext cx="4017588" cy="4046891"/>
                      <a:chOff x="635859" y="1556792"/>
                      <a:chExt cx="4017588" cy="4046891"/>
                    </a:xfrm>
                  </p:grpSpPr>
                  <p:grpSp>
                    <p:nvGrpSpPr>
                      <p:cNvPr id="118" name="Группа 117"/>
                      <p:cNvGrpSpPr/>
                      <p:nvPr/>
                    </p:nvGrpSpPr>
                    <p:grpSpPr>
                      <a:xfrm>
                        <a:off x="635859" y="1556792"/>
                        <a:ext cx="4017588" cy="4046891"/>
                        <a:chOff x="635859" y="1556792"/>
                        <a:chExt cx="4017588" cy="4046891"/>
                      </a:xfrm>
                    </p:grpSpPr>
                    <p:grpSp>
                      <p:nvGrpSpPr>
                        <p:cNvPr id="115" name="Группа 114"/>
                        <p:cNvGrpSpPr/>
                        <p:nvPr/>
                      </p:nvGrpSpPr>
                      <p:grpSpPr>
                        <a:xfrm>
                          <a:off x="635859" y="1556792"/>
                          <a:ext cx="4017588" cy="4046891"/>
                          <a:chOff x="635859" y="1556792"/>
                          <a:chExt cx="4017588" cy="4046891"/>
                        </a:xfrm>
                      </p:grpSpPr>
                      <p:grpSp>
                        <p:nvGrpSpPr>
                          <p:cNvPr id="113" name="Группа 112"/>
                          <p:cNvGrpSpPr/>
                          <p:nvPr/>
                        </p:nvGrpSpPr>
                        <p:grpSpPr>
                          <a:xfrm>
                            <a:off x="635859" y="1556792"/>
                            <a:ext cx="4017588" cy="4046891"/>
                            <a:chOff x="635859" y="1556792"/>
                            <a:chExt cx="4017588" cy="4046891"/>
                          </a:xfrm>
                        </p:grpSpPr>
                        <p:grpSp>
                          <p:nvGrpSpPr>
                            <p:cNvPr id="111" name="Группа 110"/>
                            <p:cNvGrpSpPr/>
                            <p:nvPr/>
                          </p:nvGrpSpPr>
                          <p:grpSpPr>
                            <a:xfrm>
                              <a:off x="635859" y="1556792"/>
                              <a:ext cx="4017588" cy="4046891"/>
                              <a:chOff x="635859" y="1556792"/>
                              <a:chExt cx="4017588" cy="4046891"/>
                            </a:xfrm>
                          </p:grpSpPr>
                          <p:grpSp>
                            <p:nvGrpSpPr>
                              <p:cNvPr id="109" name="Группа 108"/>
                              <p:cNvGrpSpPr/>
                              <p:nvPr/>
                            </p:nvGrpSpPr>
                            <p:grpSpPr>
                              <a:xfrm>
                                <a:off x="635859" y="1556792"/>
                                <a:ext cx="4017588" cy="4046891"/>
                                <a:chOff x="635859" y="1556792"/>
                                <a:chExt cx="4017588" cy="4046891"/>
                              </a:xfrm>
                            </p:grpSpPr>
                            <p:grpSp>
                              <p:nvGrpSpPr>
                                <p:cNvPr id="107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635859" y="1556792"/>
                                  <a:ext cx="4017588" cy="4046891"/>
                                  <a:chOff x="491843" y="1526657"/>
                                  <a:chExt cx="4017588" cy="4046891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5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491843" y="1590477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408587" y="2093051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3874773" y="2868026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3798199" y="368080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179643" y="4233553"/>
                            <a:ext cx="1215269" cy="954107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dirty="0" smtClean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  <a:p>
                            <a:pPr algn="ctr"/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562587" y="485731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790946" y="4904800"/>
                        <a:ext cx="913583" cy="63240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885282" y="2887886"/>
                      <a:ext cx="755335" cy="64707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4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4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356761" y="4556355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585051" y="3668349"/>
                  <a:ext cx="867719" cy="595313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04947" y="2260338"/>
              <a:ext cx="566182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 rot="14525451">
            <a:off x="1313652" y="2967657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143900" y="6000768"/>
            <a:ext cx="538982" cy="57150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57884" y="500042"/>
            <a:ext cx="2857520" cy="2643206"/>
          </a:xfrm>
          <a:prstGeom prst="roundRect">
            <a:avLst/>
          </a:prstGeom>
          <a:gradFill flip="none" rotWithShape="1"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0800000" scaled="1"/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4" name="Группа 6"/>
          <p:cNvGrpSpPr/>
          <p:nvPr/>
        </p:nvGrpSpPr>
        <p:grpSpPr>
          <a:xfrm>
            <a:off x="0" y="285728"/>
            <a:ext cx="5256584" cy="1510458"/>
            <a:chOff x="764696" y="2475772"/>
            <a:chExt cx="5256584" cy="1510458"/>
          </a:xfrm>
        </p:grpSpPr>
        <p:sp>
          <p:nvSpPr>
            <p:cNvPr id="35" name="Скругленный прямоугольник 34"/>
            <p:cNvSpPr/>
            <p:nvPr/>
          </p:nvSpPr>
          <p:spPr>
            <a:xfrm>
              <a:off x="764696" y="2690086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193324" y="2475772"/>
              <a:ext cx="4800072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2</a:t>
              </a:r>
              <a:r>
                <a:rPr lang="ru-RU" sz="8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38" name="Скругленный прямоугольник 37"/>
          <p:cNvSpPr/>
          <p:nvPr/>
        </p:nvSpPr>
        <p:spPr>
          <a:xfrm>
            <a:off x="4929190" y="3286124"/>
            <a:ext cx="4000528" cy="2643206"/>
          </a:xfrm>
          <a:prstGeom prst="roundRec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Guşlary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awa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salmak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awçylaryň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däbidir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.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Ajaýyp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guş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. . .                    </a:t>
            </a:r>
            <a:r>
              <a:rPr lang="tk-TM" sz="3200" b="1" dirty="0" smtClean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w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etmek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oň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käridir</a:t>
            </a:r>
            <a:endParaRPr lang="ru-RU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1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1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3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214282" y="1643050"/>
            <a:ext cx="4060923" cy="4122759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71600" y="1556792"/>
                  <a:ext cx="4017588" cy="4122759"/>
                  <a:chOff x="971600" y="1556792"/>
                  <a:chExt cx="4017588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71600" y="1556792"/>
                    <a:ext cx="4017588" cy="4122759"/>
                    <a:chOff x="971600" y="1556792"/>
                    <a:chExt cx="4017588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4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666821" y="4677157"/>
                            <a:ext cx="1071447" cy="461665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400" b="0" cap="none" spc="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4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1143716" y="2741280"/>
                      <a:ext cx="875297" cy="120032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dirty="0" smtClean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  <a:p>
                      <a:pPr algn="ctr"/>
                      <a:endParaRPr lang="ru-RU" sz="32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gradFill rotWithShape="1">
                          <a:gsLst>
                            <a:gs pos="0">
                              <a:srgbClr val="000000">
                                <a:tint val="92000"/>
                                <a:shade val="100000"/>
                                <a:satMod val="150000"/>
                              </a:srgbClr>
                            </a:gs>
                            <a:gs pos="49000">
                              <a:srgbClr val="000000">
                                <a:tint val="89000"/>
                                <a:shade val="90000"/>
                                <a:satMod val="150000"/>
                              </a:srgbClr>
                            </a:gs>
                            <a:gs pos="50000">
                              <a:srgbClr val="000000">
                                <a:tint val="100000"/>
                                <a:shade val="75000"/>
                                <a:satMod val="150000"/>
                              </a:srgbClr>
                            </a:gs>
                            <a:gs pos="95000">
                              <a:srgbClr val="000000">
                                <a:shade val="47000"/>
                                <a:satMod val="150000"/>
                              </a:srgbClr>
                            </a:gs>
                            <a:gs pos="100000">
                              <a:srgbClr val="000000">
                                <a:shade val="39000"/>
                                <a:satMod val="150000"/>
                              </a:srgbClr>
                            </a:gs>
                          </a:gsLst>
                          <a:lin ang="5400000"/>
                        </a:gradFill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687314" y="2229560"/>
              <a:ext cx="601448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8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C0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385090" y="2467590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0" name="Группа 6"/>
          <p:cNvGrpSpPr/>
          <p:nvPr/>
        </p:nvGrpSpPr>
        <p:grpSpPr>
          <a:xfrm>
            <a:off x="1357290" y="214290"/>
            <a:ext cx="5256584" cy="1446550"/>
            <a:chOff x="1907704" y="429744"/>
            <a:chExt cx="5256584" cy="1446550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501438" y="429744"/>
              <a:ext cx="4025654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3 </a:t>
              </a:r>
              <a:r>
                <a:rPr lang="ru-RU" sz="88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tapgyr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1571612"/>
            <a:ext cx="2976559" cy="193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" name="Скругленный прямоугольник 54"/>
          <p:cNvSpPr/>
          <p:nvPr/>
        </p:nvSpPr>
        <p:spPr>
          <a:xfrm>
            <a:off x="5643570" y="1500174"/>
            <a:ext cx="3286148" cy="2000264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429124" y="3857628"/>
            <a:ext cx="4214842" cy="2500330"/>
          </a:xfrm>
          <a:prstGeom prst="roundRec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Bathyzyň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düzlüginde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gabat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gelýär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täsin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. . .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Yhlas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bilen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garalmasa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,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sanlary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azalýar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olaň</a:t>
            </a:r>
            <a:endParaRPr lang="ru-RU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714356"/>
            <a:ext cx="3286116" cy="219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Группа 41"/>
          <p:cNvGrpSpPr/>
          <p:nvPr/>
        </p:nvGrpSpPr>
        <p:grpSpPr>
          <a:xfrm>
            <a:off x="214282" y="1928802"/>
            <a:ext cx="4390778" cy="4367408"/>
            <a:chOff x="395536" y="2204864"/>
            <a:chExt cx="4060923" cy="4122759"/>
          </a:xfrm>
        </p:grpSpPr>
        <p:grpSp>
          <p:nvGrpSpPr>
            <p:cNvPr id="3" name="Группа 128"/>
            <p:cNvGrpSpPr/>
            <p:nvPr/>
          </p:nvGrpSpPr>
          <p:grpSpPr>
            <a:xfrm>
              <a:off x="395536" y="2204864"/>
              <a:ext cx="4060923" cy="4122759"/>
              <a:chOff x="928265" y="1556792"/>
              <a:chExt cx="4060923" cy="4122759"/>
            </a:xfrm>
          </p:grpSpPr>
          <p:grpSp>
            <p:nvGrpSpPr>
              <p:cNvPr id="4" name="Группа 126"/>
              <p:cNvGrpSpPr/>
              <p:nvPr/>
            </p:nvGrpSpPr>
            <p:grpSpPr>
              <a:xfrm>
                <a:off x="928265" y="1556792"/>
                <a:ext cx="4060923" cy="4122759"/>
                <a:chOff x="928265" y="1556792"/>
                <a:chExt cx="4060923" cy="4122759"/>
              </a:xfrm>
            </p:grpSpPr>
            <p:grpSp>
              <p:nvGrpSpPr>
                <p:cNvPr id="5" name="Группа 124"/>
                <p:cNvGrpSpPr/>
                <p:nvPr/>
              </p:nvGrpSpPr>
              <p:grpSpPr>
                <a:xfrm>
                  <a:off x="961814" y="1556792"/>
                  <a:ext cx="4027374" cy="4122759"/>
                  <a:chOff x="961814" y="1556792"/>
                  <a:chExt cx="4027374" cy="4122759"/>
                </a:xfrm>
              </p:grpSpPr>
              <p:grpSp>
                <p:nvGrpSpPr>
                  <p:cNvPr id="6" name="Группа 121"/>
                  <p:cNvGrpSpPr/>
                  <p:nvPr/>
                </p:nvGrpSpPr>
                <p:grpSpPr>
                  <a:xfrm>
                    <a:off x="961814" y="1556792"/>
                    <a:ext cx="4027374" cy="4122759"/>
                    <a:chOff x="961814" y="1556792"/>
                    <a:chExt cx="4027374" cy="4122759"/>
                  </a:xfrm>
                </p:grpSpPr>
                <p:grpSp>
                  <p:nvGrpSpPr>
                    <p:cNvPr id="7" name="Группа 119"/>
                    <p:cNvGrpSpPr/>
                    <p:nvPr/>
                  </p:nvGrpSpPr>
                  <p:grpSpPr>
                    <a:xfrm>
                      <a:off x="971600" y="1556792"/>
                      <a:ext cx="4017588" cy="4122759"/>
                      <a:chOff x="971600" y="1556792"/>
                      <a:chExt cx="4017588" cy="4122759"/>
                    </a:xfrm>
                  </p:grpSpPr>
                  <p:grpSp>
                    <p:nvGrpSpPr>
                      <p:cNvPr id="8" name="Группа 117"/>
                      <p:cNvGrpSpPr/>
                      <p:nvPr/>
                    </p:nvGrpSpPr>
                    <p:grpSpPr>
                      <a:xfrm>
                        <a:off x="971600" y="1556792"/>
                        <a:ext cx="4017588" cy="4122759"/>
                        <a:chOff x="971600" y="1556792"/>
                        <a:chExt cx="4017588" cy="4122759"/>
                      </a:xfrm>
                    </p:grpSpPr>
                    <p:grpSp>
                      <p:nvGrpSpPr>
                        <p:cNvPr id="9" name="Группа 114"/>
                        <p:cNvGrpSpPr/>
                        <p:nvPr/>
                      </p:nvGrpSpPr>
                      <p:grpSpPr>
                        <a:xfrm>
                          <a:off x="971600" y="1556792"/>
                          <a:ext cx="4017588" cy="4085214"/>
                          <a:chOff x="971600" y="1556792"/>
                          <a:chExt cx="4017588" cy="4085214"/>
                        </a:xfrm>
                      </p:grpSpPr>
                      <p:grpSp>
                        <p:nvGrpSpPr>
                          <p:cNvPr id="10" name="Группа 112"/>
                          <p:cNvGrpSpPr/>
                          <p:nvPr/>
                        </p:nvGrpSpPr>
                        <p:grpSpPr>
                          <a:xfrm>
                            <a:off x="971600" y="1556792"/>
                            <a:ext cx="4017588" cy="4085214"/>
                            <a:chOff x="971600" y="1556792"/>
                            <a:chExt cx="4017588" cy="4085214"/>
                          </a:xfrm>
                        </p:grpSpPr>
                        <p:grpSp>
                          <p:nvGrpSpPr>
                            <p:cNvPr id="11" name="Группа 110"/>
                            <p:cNvGrpSpPr/>
                            <p:nvPr/>
                          </p:nvGrpSpPr>
                          <p:grpSpPr>
                            <a:xfrm>
                              <a:off x="971600" y="1556792"/>
                              <a:ext cx="4017588" cy="4085214"/>
                              <a:chOff x="971600" y="1556792"/>
                              <a:chExt cx="4017588" cy="4085214"/>
                            </a:xfrm>
                          </p:grpSpPr>
                          <p:grpSp>
                            <p:nvGrpSpPr>
                              <p:cNvPr id="12" name="Группа 108"/>
                              <p:cNvGrpSpPr/>
                              <p:nvPr/>
                            </p:nvGrpSpPr>
                            <p:grpSpPr>
                              <a:xfrm>
                                <a:off x="971600" y="1556792"/>
                                <a:ext cx="4017588" cy="4085214"/>
                                <a:chOff x="971600" y="1556792"/>
                                <a:chExt cx="4017588" cy="4085214"/>
                              </a:xfrm>
                            </p:grpSpPr>
                            <p:grpSp>
                              <p:nvGrpSpPr>
                                <p:cNvPr id="13" name="Группа 106"/>
                                <p:cNvGrpSpPr/>
                                <p:nvPr/>
                              </p:nvGrpSpPr>
                              <p:grpSpPr>
                                <a:xfrm>
                                  <a:off x="971600" y="1556792"/>
                                  <a:ext cx="4017588" cy="4085214"/>
                                  <a:chOff x="827584" y="1526657"/>
                                  <a:chExt cx="4017588" cy="4085214"/>
                                </a:xfrm>
                              </p:grpSpPr>
                              <p:pic>
                                <p:nvPicPr>
                                  <p:cNvPr id="104" name="Picture 28" descr="оля-ля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5" cstate="email">
                                    <a:clrChange>
                                      <a:clrFrom>
                                        <a:srgbClr val="FFFEBB"/>
                                      </a:clrFrom>
                                      <a:clrTo>
                                        <a:srgbClr val="FFFEBB">
                                          <a:alpha val="0"/>
                                        </a:srgbClr>
                                      </a:clrTo>
                                    </a:clrChange>
                                    <a:duotone>
                                      <a:prstClr val="black"/>
                                      <a:schemeClr val="accent4">
                                        <a:tint val="45000"/>
                                        <a:satMod val="400000"/>
                                      </a:schemeClr>
                                    </a:duotone>
                                  </a:blip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827584" y="1628800"/>
                                    <a:ext cx="4017588" cy="3983071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106" name="Прямоугольник 105"/>
                                  <p:cNvSpPr/>
                                  <p:nvPr/>
                                </p:nvSpPr>
                                <p:spPr>
                                  <a:xfrm rot="622995">
                                    <a:off x="2922523" y="1526657"/>
                                    <a:ext cx="548548" cy="92333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  <p:txBody>
                                  <a:bodyPr wrap="none" lIns="91440" tIns="45720" rIns="91440" bIns="45720">
                                    <a:spAutoFit/>
                                    <a:scene3d>
                                      <a:camera prst="orthographicFront"/>
                                      <a:lightRig rig="soft" dir="t">
                                        <a:rot lat="0" lon="0" rev="10800000"/>
                                      </a:lightRig>
                                    </a:scene3d>
                                    <a:sp3d>
                                      <a:bevelT w="27940" h="12700"/>
                                      <a:contourClr>
                                        <a:srgbClr val="DDDDDD"/>
                                      </a:contourClr>
                                    </a:sp3d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ru-RU" sz="5400" b="1" cap="none" spc="150" dirty="0" smtClean="0">
                                        <a:ln w="11430"/>
                                        <a:solidFill>
                                          <a:srgbClr val="F8F8F8"/>
                                        </a:solidFill>
                                        <a:effectLst>
                                          <a:outerShdw blurRad="25400" algn="tl" rotWithShape="0">
                                            <a:srgbClr val="000000">
                                              <a:alpha val="43000"/>
                                            </a:srgbClr>
                                          </a:outerShdw>
                                        </a:effectLst>
                                      </a:rPr>
                                      <a:t>+</a:t>
                                    </a:r>
                                    <a:endParaRPr lang="ru-RU" sz="5400" b="1" cap="none" spc="150" dirty="0">
                                      <a:ln w="11430"/>
                                      <a:solidFill>
                                        <a:srgbClr val="F8F8F8"/>
                                      </a:solidFill>
                                      <a:effectLst>
                                        <a:outerShdw blurRad="25400" algn="tl" rotWithShape="0">
                                          <a:srgbClr val="000000">
                                            <a:alpha val="43000"/>
                                          </a:srgbClr>
                                        </a:outerShdw>
                                      </a:effectLst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08" name="Прямоугольник 107"/>
                                <p:cNvSpPr/>
                                <p:nvPr/>
                              </p:nvSpPr>
                              <p:spPr>
                                <a:xfrm rot="2202538">
                                  <a:off x="3705646" y="2129067"/>
                                  <a:ext cx="704039" cy="707886"/>
                                </a:xfrm>
                                <a:prstGeom prst="rect">
                                  <a:avLst/>
                                </a:prstGeom>
                                <a:noFill/>
                              </p:spPr>
                              <p:txBody>
                                <a:bodyPr wrap="none" lIns="91440" tIns="45720" rIns="91440" bIns="45720">
                                  <a:sp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ru-RU" sz="4000" b="1" cap="none" spc="0" dirty="0" smtClean="0">
                                      <a:ln w="17780" cmpd="sng">
                                        <a:solidFill>
                                          <a:srgbClr val="FFFFFF"/>
                                        </a:solidFill>
                                        <a:prstDash val="solid"/>
                                        <a:miter lim="800000"/>
                                      </a:ln>
                                      <a:gradFill rotWithShape="1">
                                        <a:gsLst>
                                          <a:gs pos="0">
                                            <a:srgbClr val="000000">
                                              <a:tint val="92000"/>
                                              <a:shade val="100000"/>
                                              <a:satMod val="150000"/>
                                            </a:srgbClr>
                                          </a:gs>
                                          <a:gs pos="49000">
                                            <a:srgbClr val="000000">
                                              <a:tint val="89000"/>
                                              <a:shade val="90000"/>
                                              <a:satMod val="150000"/>
                                            </a:srgbClr>
                                          </a:gs>
                                          <a:gs pos="50000">
                                            <a:srgbClr val="000000">
                                              <a:tint val="100000"/>
                                              <a:shade val="75000"/>
                                              <a:satMod val="150000"/>
                                            </a:srgbClr>
                                          </a:gs>
                                          <a:gs pos="95000">
                                            <a:srgbClr val="000000">
                                              <a:shade val="47000"/>
                                              <a:satMod val="150000"/>
                                            </a:srgbClr>
                                          </a:gs>
                                          <a:gs pos="100000">
                                            <a:srgbClr val="000000">
                                              <a:shade val="39000"/>
                                              <a:satMod val="150000"/>
                                            </a:srgbClr>
                                          </a:gs>
                                        </a:gsLst>
                                        <a:lin ang="5400000"/>
                                      </a:gradFill>
                                      <a:effectLst>
                                        <a:outerShdw blurRad="50800" algn="tl" rotWithShape="0">
                                          <a:srgbClr val="000000"/>
                                        </a:outerShdw>
                                      </a:effectLst>
                                    </a:rPr>
                                    <a:t>50</a:t>
                                  </a:r>
                                  <a:endParaRPr lang="ru-RU" sz="4000" b="1" cap="none" spc="0" dirty="0">
                                    <a:ln w="17780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  <a:miter lim="800000"/>
                                    </a:ln>
                                    <a:gradFill rotWithShape="1">
                                      <a:gsLst>
                                        <a:gs pos="0">
                                          <a:srgbClr val="000000">
                                            <a:tint val="92000"/>
                                            <a:shade val="100000"/>
                                            <a:satMod val="150000"/>
                                          </a:srgbClr>
                                        </a:gs>
                                        <a:gs pos="49000">
                                          <a:srgbClr val="000000">
                                            <a:tint val="89000"/>
                                            <a:shade val="90000"/>
                                            <a:satMod val="150000"/>
                                          </a:srgbClr>
                                        </a:gs>
                                        <a:gs pos="50000">
                                          <a:srgbClr val="000000">
                                            <a:tint val="100000"/>
                                            <a:shade val="75000"/>
                                            <a:satMod val="150000"/>
                                          </a:srgbClr>
                                        </a:gs>
                                        <a:gs pos="95000">
                                          <a:srgbClr val="000000">
                                            <a:shade val="47000"/>
                                            <a:satMod val="150000"/>
                                          </a:srgbClr>
                                        </a:gs>
                                        <a:gs pos="100000">
                                          <a:srgbClr val="000000">
                                            <a:shade val="39000"/>
                                            <a:satMod val="150000"/>
                                          </a:srgbClr>
                                        </a:gs>
                                      </a:gsLst>
                                      <a:lin ang="5400000"/>
                                    </a:gradFill>
                                    <a:effectLst>
                                      <a:outerShdw blurRad="50800" algn="tl" rotWithShape="0">
                                        <a:srgbClr val="000000"/>
                                      </a:outerShdw>
                                    </a:effectLst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110" name="Прямоугольник 109"/>
                              <p:cNvSpPr/>
                              <p:nvPr/>
                            </p:nvSpPr>
                            <p:spPr>
                              <a:xfrm rot="4922632">
                                <a:off x="4197552" y="2884708"/>
                                <a:ext cx="679994" cy="707886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solidFill>
                                  <a:schemeClr val="accent1">
                                    <a:lumMod val="50000"/>
                                  </a:schemeClr>
                                </a:solidFill>
                              </a:ln>
                            </p:spPr>
                            <p:txBody>
                              <a:bodyPr wrap="none" lIns="91440" tIns="45720" rIns="91440" bIns="4572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ru-RU" sz="4000" cap="none" spc="0" dirty="0" smtClean="0">
                                    <a:ln w="18415" cmpd="sng">
                                      <a:solidFill>
                                        <a:srgbClr val="FFFFFF"/>
                                      </a:solidFill>
                                      <a:prstDash val="solid"/>
                                    </a:ln>
                                    <a:solidFill>
                                      <a:srgbClr val="FFFFFF"/>
                                    </a:solidFill>
                                    <a:effectLst>
                                      <a:outerShdw blurRad="63500" dir="3600000" algn="tl" rotWithShape="0">
                                        <a:srgbClr val="000000">
                                          <a:alpha val="70000"/>
                                        </a:srgbClr>
                                      </a:outerShdw>
                                    </a:effectLst>
                                  </a:rPr>
                                  <a:t>х2</a:t>
                                </a:r>
                                <a:endParaRPr lang="ru-RU" sz="4000" cap="none" spc="0" dirty="0">
                                  <a:ln w="18415" cmpd="sng">
                                    <a:solidFill>
                                      <a:srgbClr val="FFFFFF"/>
                                    </a:solidFill>
                                    <a:prstDash val="solid"/>
                                  </a:ln>
                                  <a:solidFill>
                                    <a:srgbClr val="FFFFFF"/>
                                  </a:solidFill>
                                  <a:effectLst>
                                    <a:outerShdw blurRad="63500" dir="3600000" algn="tl" rotWithShape="0">
                                      <a:srgbClr val="000000">
                                        <a:alpha val="70000"/>
                                      </a:srgbClr>
                                    </a:outerShdw>
                                  </a:effectLst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112" name="Прямоугольник 111"/>
                            <p:cNvSpPr/>
                            <p:nvPr/>
                          </p:nvSpPr>
                          <p:spPr>
                            <a:xfrm rot="6308384">
                              <a:off x="4125598" y="3776652"/>
                              <a:ext cx="963725" cy="707886"/>
                            </a:xfrm>
                            <a:prstGeom prst="rect">
                              <a:avLst/>
                            </a:prstGeom>
                            <a:noFill/>
                          </p:spPr>
                          <p:txBody>
                            <a:bodyPr wrap="none" lIns="91440" tIns="45720" rIns="91440" bIns="45720">
                              <a:spAutoFit/>
                            </a:bodyPr>
                            <a:lstStyle/>
                            <a:p>
                              <a:pPr algn="ctr"/>
                              <a:r>
                                <a:rPr lang="ru-RU" sz="4000" b="1" cap="none" spc="0" dirty="0" smtClean="0">
                                  <a:ln w="17780" cmpd="sng">
                                    <a:solidFill>
                                      <a:srgbClr val="FFFFFF"/>
                                    </a:solidFill>
                                    <a:prstDash val="solid"/>
                                    <a:miter lim="800000"/>
                                  </a:ln>
                                  <a:gradFill rotWithShape="1">
                                    <a:gsLst>
                                      <a:gs pos="0">
                                        <a:srgbClr val="000000">
                                          <a:tint val="92000"/>
                                          <a:shade val="100000"/>
                                          <a:satMod val="150000"/>
                                        </a:srgbClr>
                                      </a:gs>
                                      <a:gs pos="49000">
                                        <a:srgbClr val="000000">
                                          <a:tint val="89000"/>
                                          <a:shade val="90000"/>
                                          <a:satMod val="150000"/>
                                        </a:srgbClr>
                                      </a:gs>
                                      <a:gs pos="50000">
                                        <a:srgbClr val="000000">
                                          <a:tint val="100000"/>
                                          <a:shade val="75000"/>
                                          <a:satMod val="150000"/>
                                        </a:srgbClr>
                                      </a:gs>
                                      <a:gs pos="95000">
                                        <a:srgbClr val="000000">
                                          <a:shade val="47000"/>
                                          <a:satMod val="150000"/>
                                        </a:srgbClr>
                                      </a:gs>
                                      <a:gs pos="100000">
                                        <a:srgbClr val="000000">
                                          <a:shade val="39000"/>
                                          <a:satMod val="150000"/>
                                        </a:srgbClr>
                                      </a:gs>
                                    </a:gsLst>
                                    <a:lin ang="5400000"/>
                                  </a:gradFill>
                                  <a:effectLst>
                                    <a:outerShdw blurRad="50800" algn="tl" rotWithShape="0">
                                      <a:srgbClr val="000000"/>
                                    </a:outerShdw>
                                  </a:effectLst>
                                </a:rPr>
                                <a:t>100</a:t>
                              </a:r>
                              <a:endParaRPr lang="ru-RU" sz="4000" b="1" cap="none" spc="0" dirty="0">
                                <a:ln w="17780" cmpd="sng">
                                  <a:solidFill>
                                    <a:srgbClr val="FFFFFF"/>
                                  </a:solidFill>
                                  <a:prstDash val="solid"/>
                                  <a:miter lim="800000"/>
                                </a:ln>
                                <a:gradFill rotWithShape="1">
                                  <a:gsLst>
                                    <a:gs pos="0">
                                      <a:srgbClr val="000000">
                                        <a:tint val="92000"/>
                                        <a:shade val="100000"/>
                                        <a:satMod val="150000"/>
                                      </a:srgbClr>
                                    </a:gs>
                                    <a:gs pos="49000">
                                      <a:srgbClr val="000000">
                                        <a:tint val="89000"/>
                                        <a:shade val="90000"/>
                                        <a:satMod val="150000"/>
                                      </a:srgbClr>
                                    </a:gs>
                                    <a:gs pos="50000">
                                      <a:srgbClr val="000000">
                                        <a:tint val="100000"/>
                                        <a:shade val="75000"/>
                                        <a:satMod val="150000"/>
                                      </a:srgbClr>
                                    </a:gs>
                                    <a:gs pos="95000">
                                      <a:srgbClr val="000000">
                                        <a:shade val="47000"/>
                                        <a:satMod val="150000"/>
                                      </a:srgbClr>
                                    </a:gs>
                                    <a:gs pos="100000">
                                      <a:srgbClr val="000000">
                                        <a:shade val="39000"/>
                                        <a:satMod val="150000"/>
                                      </a:srgbClr>
                                    </a:gs>
                                  </a:gsLst>
                                  <a:lin ang="5400000"/>
                                </a:gradFill>
                                <a:effectLst>
                                  <a:outerShdw blurRad="50800" algn="tl" rotWithShape="0">
                                    <a:srgbClr val="000000"/>
                                  </a:outerShdw>
                                </a:effectLst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114" name="Прямоугольник 113"/>
                          <p:cNvSpPr/>
                          <p:nvPr/>
                        </p:nvSpPr>
                        <p:spPr>
                          <a:xfrm rot="8136348">
                            <a:off x="3398511" y="4626832"/>
                            <a:ext cx="1320552" cy="493911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lIns="91440" tIns="45720" rIns="91440" bIns="4572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tk-TM" sz="2800" dirty="0" smtClean="0">
                                <a:ln w="18415" cmpd="sng">
                                  <a:solidFill>
                                    <a:srgbClr val="FFFFFF"/>
                                  </a:solidFill>
                                  <a:prstDash val="solid"/>
                                </a:ln>
                                <a:solidFill>
                                  <a:srgbClr val="FFFFFF"/>
                                </a:solidFill>
                                <a:effectLst>
                                  <a:outerShdw blurRad="63500" dir="3600000" algn="tl" rotWithShape="0">
                                    <a:srgbClr val="000000">
                                      <a:alpha val="70000"/>
                                    </a:srgbClr>
                                  </a:outerShdw>
                                </a:effectLst>
                              </a:rPr>
                              <a:t>telefon</a:t>
                            </a:r>
                            <a:endParaRPr lang="ru-RU" sz="2800" b="0" cap="none" spc="0" dirty="0">
                              <a:ln w="18415" cmpd="sng">
                                <a:solidFill>
                                  <a:srgbClr val="FFFFFF"/>
                                </a:solidFill>
                                <a:prstDash val="solid"/>
                              </a:ln>
                              <a:solidFill>
                                <a:srgbClr val="FFFFFF"/>
                              </a:solidFill>
                              <a:effectLst>
                                <a:outerShdw blurRad="63500" dir="3600000" algn="tl" rotWithShape="0">
                                  <a:srgbClr val="000000">
                                    <a:alpha val="70000"/>
                                  </a:srgbClr>
                                </a:outerShdw>
                              </a:effectLst>
                            </a:endParaRPr>
                          </a:p>
                        </p:txBody>
                      </p:sp>
                    </p:grpSp>
                    <p:sp>
                      <p:nvSpPr>
                        <p:cNvPr id="117" name="Прямоугольник 116"/>
                        <p:cNvSpPr/>
                        <p:nvPr/>
                      </p:nvSpPr>
                      <p:spPr>
                        <a:xfrm rot="9991816">
                          <a:off x="2912998" y="4971665"/>
                          <a:ext cx="963725" cy="70788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91440" tIns="45720" rIns="91440" bIns="45720">
                          <a:spAutoFit/>
                        </a:bodyPr>
                        <a:lstStyle/>
                        <a:p>
                          <a:pPr algn="ctr"/>
                          <a:r>
                            <a:rPr lang="ru-RU" sz="4000" b="1" cap="none" spc="0" dirty="0" smtClean="0">
                              <a:ln w="17780" cmpd="sng">
                                <a:solidFill>
                                  <a:srgbClr val="FFFFFF"/>
                                </a:solidFill>
                                <a:prstDash val="solid"/>
                                <a:miter lim="800000"/>
                              </a:ln>
                              <a:gradFill rotWithShape="1">
                                <a:gsLst>
                                  <a:gs pos="0">
                                    <a:srgbClr val="000000">
                                      <a:tint val="92000"/>
                                      <a:shade val="100000"/>
                                      <a:satMod val="150000"/>
                                    </a:srgbClr>
                                  </a:gs>
                                  <a:gs pos="49000">
                                    <a:srgbClr val="000000">
                                      <a:tint val="89000"/>
                                      <a:shade val="90000"/>
                                      <a:satMod val="150000"/>
                                    </a:srgbClr>
                                  </a:gs>
                                  <a:gs pos="50000">
                                    <a:srgbClr val="000000">
                                      <a:tint val="100000"/>
                                      <a:shade val="75000"/>
                                      <a:satMod val="150000"/>
                                    </a:srgbClr>
                                  </a:gs>
                                  <a:gs pos="95000">
                                    <a:srgbClr val="000000">
                                      <a:shade val="47000"/>
                                      <a:satMod val="150000"/>
                                    </a:srgbClr>
                                  </a:gs>
                                  <a:gs pos="100000">
                                    <a:srgbClr val="000000">
                                      <a:shade val="39000"/>
                                      <a:satMod val="150000"/>
                                    </a:srgb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50800" algn="tl" rotWithShape="0">
                                  <a:srgbClr val="000000"/>
                                </a:outerShdw>
                              </a:effectLst>
                            </a:rPr>
                            <a:t>150</a:t>
                          </a:r>
                          <a:endParaRPr lang="ru-RU" sz="4000" b="1" cap="none" spc="0" dirty="0">
                            <a:ln w="17780" cmpd="sng">
                              <a:solidFill>
                                <a:srgbClr val="FFFFFF"/>
                              </a:solidFill>
                              <a:prstDash val="solid"/>
                              <a:miter lim="800000"/>
                            </a:ln>
                            <a:gradFill rotWithShape="1">
                              <a:gsLst>
                                <a:gs pos="0">
                                  <a:srgbClr val="000000">
                                    <a:tint val="92000"/>
                                    <a:shade val="100000"/>
                                    <a:satMod val="150000"/>
                                  </a:srgbClr>
                                </a:gs>
                                <a:gs pos="49000">
                                  <a:srgbClr val="000000">
                                    <a:tint val="89000"/>
                                    <a:shade val="90000"/>
                                    <a:satMod val="150000"/>
                                  </a:srgbClr>
                                </a:gs>
                                <a:gs pos="50000">
                                  <a:srgbClr val="000000">
                                    <a:tint val="100000"/>
                                    <a:shade val="75000"/>
                                    <a:satMod val="150000"/>
                                  </a:srgbClr>
                                </a:gs>
                                <a:gs pos="95000">
                                  <a:srgbClr val="000000">
                                    <a:shade val="47000"/>
                                    <a:satMod val="150000"/>
                                  </a:srgbClr>
                                </a:gs>
                                <a:gs pos="100000">
                                  <a:srgbClr val="000000">
                                    <a:shade val="39000"/>
                                    <a:satMod val="150000"/>
                                  </a:srgbClr>
                                </a:gs>
                              </a:gsLst>
                              <a:lin ang="5400000"/>
                            </a:gradFill>
                            <a:effectLst>
                              <a:outerShdw blurRad="50800" algn="tl" rotWithShape="0">
                                <a:srgbClr val="000000"/>
                              </a:outerShdw>
                            </a:effectLst>
                          </a:endParaRPr>
                        </a:p>
                      </p:txBody>
                    </p:sp>
                  </p:grpSp>
                  <p:sp>
                    <p:nvSpPr>
                      <p:cNvPr id="119" name="Прямоугольник 118"/>
                      <p:cNvSpPr/>
                      <p:nvPr/>
                    </p:nvSpPr>
                    <p:spPr>
                      <a:xfrm rot="11752548">
                        <a:off x="1966341" y="4954530"/>
                        <a:ext cx="963725" cy="707886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91440" tIns="45720" rIns="91440" bIns="45720">
                        <a:spAutoFit/>
                      </a:bodyPr>
                      <a:lstStyle/>
                      <a:p>
                        <a:pPr algn="ctr"/>
                        <a:r>
                          <a:rPr lang="ru-RU" sz="4000" b="0" cap="none" spc="0" dirty="0" smtClean="0">
                            <a:ln w="18415" cmpd="sng">
                              <a:solidFill>
                                <a:srgbClr val="FFFFFF"/>
                              </a:solidFill>
                              <a:prstDash val="solid"/>
                            </a:ln>
                            <a:solidFill>
                              <a:srgbClr val="FFFFFF"/>
                            </a:solidFill>
                            <a:effectLst>
                              <a:outerShdw blurRad="63500" dir="3600000" algn="tl" rotWithShape="0">
                                <a:srgbClr val="000000">
                                  <a:alpha val="70000"/>
                                </a:srgbClr>
                              </a:outerShdw>
                            </a:effectLst>
                          </a:rPr>
                          <a:t>200</a:t>
                        </a:r>
                        <a:endParaRPr lang="ru-RU" sz="4000" b="0" cap="none" spc="0" dirty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endParaRPr>
                      </a:p>
                    </p:txBody>
                  </p:sp>
                </p:grpSp>
                <p:sp>
                  <p:nvSpPr>
                    <p:cNvPr id="121" name="Прямоугольник 120"/>
                    <p:cNvSpPr/>
                    <p:nvPr/>
                  </p:nvSpPr>
                  <p:spPr>
                    <a:xfrm rot="17501029">
                      <a:off x="956866" y="2895146"/>
                      <a:ext cx="664601" cy="654706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91440" tIns="45720" rIns="91440" bIns="45720">
                      <a:spAutoFit/>
                    </a:bodyPr>
                    <a:lstStyle/>
                    <a:p>
                      <a:pPr algn="ctr"/>
                      <a:r>
                        <a:rPr lang="tk-TM" sz="4000" b="1" dirty="0" smtClean="0">
                          <a:ln w="17780" cmpd="sng">
                            <a:solidFill>
                              <a:srgbClr val="FFFFFF"/>
                            </a:solidFill>
                            <a:prstDash val="solid"/>
                            <a:miter lim="800000"/>
                          </a:ln>
                          <a:effectLst>
                            <a:outerShdw blurRad="50800" algn="tl" rotWithShape="0">
                              <a:srgbClr val="000000"/>
                            </a:outerShdw>
                          </a:effectLst>
                        </a:rPr>
                        <a:t>10</a:t>
                      </a:r>
                      <a:endParaRPr lang="ru-RU" sz="4000" b="1" cap="none" spc="0" dirty="0">
                        <a:ln w="17780" cmpd="sng">
                          <a:solidFill>
                            <a:srgbClr val="FFFFFF"/>
                          </a:solidFill>
                          <a:prstDash val="solid"/>
                          <a:miter lim="800000"/>
                        </a:ln>
                        <a:effectLst>
                          <a:outerShdw blurRad="50800" algn="tl" rotWithShape="0">
                            <a:srgbClr val="000000"/>
                          </a:outerShdw>
                        </a:effectLst>
                      </a:endParaRPr>
                    </a:p>
                  </p:txBody>
                </p:sp>
              </p:grpSp>
              <p:cxnSp>
                <p:nvCxnSpPr>
                  <p:cNvPr id="124" name="Прямая со стрелкой 123"/>
                  <p:cNvCxnSpPr/>
                  <p:nvPr/>
                </p:nvCxnSpPr>
                <p:spPr>
                  <a:xfrm flipH="1" flipV="1">
                    <a:off x="1475656" y="4581128"/>
                    <a:ext cx="360040" cy="360040"/>
                  </a:xfrm>
                  <a:prstGeom prst="straightConnector1">
                    <a:avLst/>
                  </a:prstGeom>
                  <a:ln w="571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6" name="Прямоугольник 125"/>
                <p:cNvSpPr/>
                <p:nvPr/>
              </p:nvSpPr>
              <p:spPr>
                <a:xfrm rot="15408026">
                  <a:off x="800345" y="3697018"/>
                  <a:ext cx="963725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0" cap="none" spc="0" dirty="0" smtClean="0">
                      <a:ln w="1841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</a:rPr>
                    <a:t>250</a:t>
                  </a:r>
                  <a:endParaRPr lang="ru-RU" sz="4000" b="0" cap="none" spc="0" dirty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28" name="Прямоугольник 127"/>
              <p:cNvSpPr/>
              <p:nvPr/>
            </p:nvSpPr>
            <p:spPr>
              <a:xfrm rot="18986304">
                <a:off x="1226842" y="2079429"/>
                <a:ext cx="963725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4000" b="0" cap="none" spc="0" dirty="0" smtClean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rPr>
                  <a:t>300</a:t>
                </a:r>
                <a:endParaRPr lang="ru-RU" sz="4000" b="0" cap="none" spc="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30" name="Прямоугольник 129"/>
            <p:cNvSpPr/>
            <p:nvPr/>
          </p:nvSpPr>
          <p:spPr>
            <a:xfrm rot="20933116">
              <a:off x="1742522" y="2310941"/>
              <a:ext cx="491031" cy="6682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tk-TM" sz="4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rPr>
                <a:t>O</a:t>
              </a:r>
              <a:endParaRPr lang="ru-RU" sz="40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14" name="Группа 69"/>
          <p:cNvGrpSpPr/>
          <p:nvPr/>
        </p:nvGrpSpPr>
        <p:grpSpPr>
          <a:xfrm rot="14525451">
            <a:off x="1527966" y="2896219"/>
            <a:ext cx="1819058" cy="996201"/>
            <a:chOff x="2543175" y="3789040"/>
            <a:chExt cx="1819058" cy="996201"/>
          </a:xfrm>
        </p:grpSpPr>
        <p:sp>
          <p:nvSpPr>
            <p:cNvPr id="67" name="Стрелка вниз 66"/>
            <p:cNvSpPr/>
            <p:nvPr/>
          </p:nvSpPr>
          <p:spPr>
            <a:xfrm rot="18853060">
              <a:off x="3322739" y="3745748"/>
              <a:ext cx="259929" cy="1819058"/>
            </a:xfrm>
            <a:prstGeom prst="downArrow">
              <a:avLst>
                <a:gd name="adj1" fmla="val 50000"/>
                <a:gd name="adj2" fmla="val 215942"/>
              </a:avLst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n>
                  <a:solidFill>
                    <a:srgbClr val="00B050"/>
                  </a:solidFill>
                </a:ln>
              </a:endParaRPr>
            </a:p>
          </p:txBody>
        </p:sp>
        <p:sp>
          <p:nvSpPr>
            <p:cNvPr id="69" name="Овал 68"/>
            <p:cNvSpPr/>
            <p:nvPr/>
          </p:nvSpPr>
          <p:spPr>
            <a:xfrm>
              <a:off x="2555776" y="3789040"/>
              <a:ext cx="360040" cy="360040"/>
            </a:xfrm>
            <a:prstGeom prst="ellipse">
              <a:avLst/>
            </a:prstGeom>
            <a:solidFill>
              <a:srgbClr val="33CC33"/>
            </a:solidFill>
            <a:ln>
              <a:solidFill>
                <a:srgbClr val="00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286380" y="642918"/>
            <a:ext cx="3643338" cy="2286016"/>
          </a:xfrm>
          <a:prstGeom prst="round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9" name="Группа 6"/>
          <p:cNvGrpSpPr/>
          <p:nvPr/>
        </p:nvGrpSpPr>
        <p:grpSpPr>
          <a:xfrm>
            <a:off x="214282" y="214290"/>
            <a:ext cx="5042302" cy="1446550"/>
            <a:chOff x="144016" y="358306"/>
            <a:chExt cx="5256584" cy="1446550"/>
          </a:xfrm>
        </p:grpSpPr>
        <p:sp>
          <p:nvSpPr>
            <p:cNvPr id="63" name="Скругленный прямоугольник 62"/>
            <p:cNvSpPr/>
            <p:nvPr/>
          </p:nvSpPr>
          <p:spPr>
            <a:xfrm>
              <a:off x="144016" y="50118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144016" y="358306"/>
              <a:ext cx="5118703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88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chemeClr val="bg1"/>
                  </a:solidFill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Pellehana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65" name="Скругленный прямоугольник 64"/>
          <p:cNvSpPr/>
          <p:nvPr/>
        </p:nvSpPr>
        <p:spPr>
          <a:xfrm>
            <a:off x="4714876" y="3643314"/>
            <a:ext cx="4214842" cy="2500330"/>
          </a:xfrm>
          <a:prstGeom prst="roundRec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Ülkämiziň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çäginde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                     . . .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seýrek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tapylýar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.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Janyna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howp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abansa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,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adama-da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topular</a:t>
            </a:r>
            <a:endParaRPr lang="ru-RU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6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3620000">
                                      <p:cBhvr>
                                        <p:cTn id="5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360000">
                                      <p:cBhvr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84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700000">
                                      <p:cBhvr>
                                        <p:cTn id="7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</p:childTnLst>
        </p:cTn>
      </p:par>
    </p:tnLst>
    <p:bldLst>
      <p:bldP spid="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Скругленный прямоугольник 36"/>
          <p:cNvSpPr/>
          <p:nvPr/>
        </p:nvSpPr>
        <p:spPr>
          <a:xfrm>
            <a:off x="1259632" y="1916832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Dürli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galam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4" name="Управляющая кнопка: далее 43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805668" y="332656"/>
            <a:ext cx="6078701" cy="1296144"/>
          </a:xfrm>
          <a:prstGeom prst="roundRect">
            <a:avLst/>
          </a:prstGeom>
          <a:solidFill>
            <a:schemeClr val="accent6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49617" y="188640"/>
            <a:ext cx="523380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Baş</a:t>
            </a:r>
            <a:r>
              <a:rPr lang="ru-RU" sz="8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baýrak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 rot="5400000">
            <a:off x="2042505" y="1100711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259632" y="3284984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Depder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259632" y="4653136"/>
            <a:ext cx="2808312" cy="1152128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Kitap</a:t>
            </a:r>
            <a:r>
              <a:rPr lang="ru-RU" sz="32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 </a:t>
            </a:r>
            <a:endParaRPr lang="ru-RU" sz="32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2042505" y="2458033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2042505" y="3815355"/>
            <a:ext cx="1296146" cy="2952328"/>
          </a:xfrm>
          <a:prstGeom prst="roundRect">
            <a:avLst/>
          </a:prstGeom>
          <a:blipFill>
            <a:blip r:embed="rId3" cstate="email"/>
            <a:tile tx="0" ty="0" sx="100000" sy="100000" flip="none" algn="tl"/>
          </a:blip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33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714348" y="214290"/>
            <a:ext cx="7170022" cy="1446550"/>
            <a:chOff x="963980" y="358306"/>
            <a:chExt cx="6200308" cy="1446550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907704" y="476672"/>
              <a:ext cx="5256584" cy="1296144"/>
            </a:xfrm>
            <a:prstGeom prst="roundRect">
              <a:avLst/>
            </a:prstGeom>
            <a:solidFill>
              <a:schemeClr val="accent6"/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963980" y="358306"/>
              <a:ext cx="6066750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88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   </a:t>
              </a:r>
              <a:r>
                <a:rPr lang="ru-RU" sz="8000" b="1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Jemleýji</a:t>
              </a:r>
              <a:r>
                <a:rPr lang="ru-RU" sz="80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 </a:t>
              </a:r>
              <a:r>
                <a:rPr lang="ru-RU" sz="8000" b="1" cap="none" spc="0" dirty="0" err="1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effectLst>
                    <a:outerShdw blurRad="50800" dist="38100" dir="10800000" algn="r" rotWithShape="0">
                      <a:prstClr val="black">
                        <a:alpha val="40000"/>
                      </a:prstClr>
                    </a:outerShdw>
                  </a:effectLst>
                </a:rPr>
                <a:t>oýun</a:t>
              </a:r>
              <a:endParaRPr lang="ru-RU" sz="88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676456" y="6453336"/>
            <a:ext cx="467544" cy="404664"/>
          </a:xfrm>
          <a:prstGeom prst="actionButtonForwardNex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000240"/>
            <a:ext cx="2862262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428596" y="3071810"/>
            <a:ext cx="4857784" cy="3214710"/>
          </a:xfrm>
          <a:prstGeom prst="roundRect">
            <a:avLst/>
          </a:prstGeom>
          <a:solidFill>
            <a:srgbClr val="99FF66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Suwulganyň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iýýäni</a:t>
            </a:r>
            <a:endParaRPr lang="ru-RU" sz="32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Gara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tomzak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,…</a:t>
            </a:r>
          </a:p>
          <a:p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Çägelikde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,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çöllerde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ýüwrüp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gezmäge</a:t>
            </a:r>
            <a:r>
              <a:rPr lang="ru-RU" sz="3200" b="1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3200" b="1" dirty="0" err="1" smtClean="0">
                <a:solidFill>
                  <a:schemeClr val="tx1"/>
                </a:solidFill>
                <a:latin typeface="Arial Narrow" pitchFamily="34" charset="0"/>
              </a:rPr>
              <a:t>ökde</a:t>
            </a:r>
            <a:endParaRPr lang="ru-RU" sz="3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FF66"/>
        </a:solidFill>
        <a:ln>
          <a:solidFill>
            <a:srgbClr val="008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136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«Есть память, которой не будет забвенья, И слава, которой не будет конца» </dc:title>
  <cp:lastModifiedBy>windows7</cp:lastModifiedBy>
  <cp:revision>41</cp:revision>
  <dcterms:created xsi:type="dcterms:W3CDTF">2012-01-06T11:28:33Z</dcterms:created>
  <dcterms:modified xsi:type="dcterms:W3CDTF">2021-04-08T18:41:47Z</dcterms:modified>
</cp:coreProperties>
</file>