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5" r:id="rId64"/>
  </p:sldIdLst>
  <p:sldSz cx="9144000" cy="6858000" type="screen4x3"/>
  <p:notesSz cx="6858000" cy="9144000"/>
  <p:custDataLst>
    <p:tags r:id="rId6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-9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1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6" name="Svoya_igra_-_Zastavka_2013.wav"/>
          </p:stSnd>
        </p:sndAc>
      </p:transition>
    </mc:Choice>
    <mc:Fallback>
      <p:transition spd="slow">
        <p:sndAc>
          <p:stSnd>
            <p:snd r:embed="rId1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86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6" name="Svoya_igra_-_Kot_v_Meshke.wav"/>
          </p:stSnd>
        </p:sndAc>
      </p:transition>
    </mc:Choice>
    <mc:Fallback>
      <p:transition spd="slow">
        <p:sndAc>
          <p:stSnd>
            <p:snd r:embed="rId1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5" Type="http://schemas.openxmlformats.org/officeDocument/2006/relationships/hyperlink" Target="http://ipadmania.org/wp-content/uploads/svoyaig1.jpg" TargetMode="External"/><Relationship Id="rId4" Type="http://schemas.openxmlformats.org/officeDocument/2006/relationships/hyperlink" Target="http://s004.radikal.ru/i206/1104/46/67c84dab6e2e.gi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9.xml"/><Relationship Id="rId3" Type="http://schemas.openxmlformats.org/officeDocument/2006/relationships/slide" Target="slide8.xml"/><Relationship Id="rId21" Type="http://schemas.openxmlformats.org/officeDocument/2006/relationships/slide" Target="slide48.xml"/><Relationship Id="rId7" Type="http://schemas.openxmlformats.org/officeDocument/2006/relationships/slide" Target="slide17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24" Type="http://schemas.openxmlformats.org/officeDocument/2006/relationships/slide" Target="slide54.xml"/><Relationship Id="rId5" Type="http://schemas.openxmlformats.org/officeDocument/2006/relationships/slide" Target="slide12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10.png"/><Relationship Id="rId10" Type="http://schemas.openxmlformats.org/officeDocument/2006/relationships/slide" Target="slide23.xml"/><Relationship Id="rId19" Type="http://schemas.openxmlformats.org/officeDocument/2006/relationships/slide" Target="slide44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32.xml"/><Relationship Id="rId22" Type="http://schemas.openxmlformats.org/officeDocument/2006/relationships/slide" Target="slide50.xml"/><Relationship Id="rId27" Type="http://schemas.openxmlformats.org/officeDocument/2006/relationships/slide" Target="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Пунегова Л. А. КГУ </a:t>
            </a:r>
            <a:r>
              <a:rPr lang="ru-RU" dirty="0" err="1" smtClean="0">
                <a:solidFill>
                  <a:schemeClr val="bg1"/>
                </a:solidFill>
              </a:rPr>
              <a:t>Есильская</a:t>
            </a:r>
            <a:r>
              <a:rPr lang="ru-RU" dirty="0" smtClean="0">
                <a:solidFill>
                  <a:schemeClr val="bg1"/>
                </a:solidFill>
              </a:rPr>
              <a:t> СШ №1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Есильского</a:t>
            </a:r>
            <a:r>
              <a:rPr lang="ru-RU" dirty="0" smtClean="0">
                <a:solidFill>
                  <a:schemeClr val="bg1"/>
                </a:solidFill>
              </a:rPr>
              <a:t> района </a:t>
            </a:r>
            <a:r>
              <a:rPr lang="ru-RU" dirty="0" err="1" smtClean="0">
                <a:solidFill>
                  <a:schemeClr val="bg1"/>
                </a:solidFill>
              </a:rPr>
              <a:t>Акмолинской</a:t>
            </a:r>
            <a:r>
              <a:rPr lang="ru-RU" dirty="0" smtClean="0">
                <a:solidFill>
                  <a:schemeClr val="bg1"/>
                </a:solidFill>
              </a:rPr>
              <a:t> области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35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-_Zastavka_2013.wav"/>
          </p:stSnd>
        </p:sndAc>
      </p:transition>
    </mc:Choice>
    <mc:Fallback>
      <p:transition spd="slow">
        <p:sndAc>
          <p:stSnd>
            <p:snd r:embed="rId3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Кто возглавил национально – освободительную борьбу турецкого народа в 1918 -1923 годах?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17508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«Общество защиты прав», отделения которого стремился объединить в общенациональную организацию Мустафа </a:t>
            </a:r>
            <a:r>
              <a:rPr lang="ru-RU" dirty="0" err="1" smtClean="0"/>
              <a:t>Кемаль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Родился в 1881 году, в24-летнем возрасте был капитаном Генерального штаба и служил в частях сирийского гарнизона. В 1911-1913 </a:t>
            </a:r>
            <a:r>
              <a:rPr lang="ru-RU" dirty="0" err="1" smtClean="0"/>
              <a:t>гг</a:t>
            </a:r>
            <a:r>
              <a:rPr lang="ru-RU" dirty="0" smtClean="0"/>
              <a:t> участвовал в войнах в Африке и на Балканах. Создал политический кружок «</a:t>
            </a:r>
            <a:r>
              <a:rPr lang="ru-RU" dirty="0" err="1" smtClean="0"/>
              <a:t>Ватан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77084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Мустафа </a:t>
            </a:r>
            <a:r>
              <a:rPr lang="ru-RU" dirty="0" err="1" smtClean="0"/>
              <a:t>Кемаль</a:t>
            </a:r>
            <a:r>
              <a:rPr lang="ru-RU" dirty="0" smtClean="0"/>
              <a:t> </a:t>
            </a:r>
            <a:r>
              <a:rPr lang="ru-RU" dirty="0" err="1" smtClean="0"/>
              <a:t>Ататюрк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44805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После какого события Мустафе </a:t>
            </a:r>
            <a:r>
              <a:rPr lang="ru-RU" dirty="0" err="1" smtClean="0"/>
              <a:t>Кемалю</a:t>
            </a:r>
            <a:r>
              <a:rPr lang="ru-RU" dirty="0" smtClean="0"/>
              <a:t> присвоили звание маршала и почётное звание «гази»?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71463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После победы на  реке </a:t>
            </a:r>
            <a:r>
              <a:rPr lang="ru-RU" dirty="0" err="1" smtClean="0"/>
              <a:t>Сакария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430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Каковы были решения Международной конференции 1936 года в </a:t>
            </a:r>
            <a:r>
              <a:rPr lang="ru-RU" dirty="0" err="1" smtClean="0"/>
              <a:t>Монторе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77084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Восстановлен суверенитет Турции над проливами Босфор и Дарданеллы;</a:t>
            </a:r>
          </a:p>
          <a:p>
            <a:r>
              <a:rPr lang="ru-RU" dirty="0" smtClean="0"/>
              <a:t>Утверждён порядок прохождения через проливы гражданских и военных кораблей;</a:t>
            </a:r>
          </a:p>
          <a:p>
            <a:r>
              <a:rPr lang="ru-RU" dirty="0" smtClean="0"/>
              <a:t>Распущена Международная комиссия, наблюдавшая за проливами;</a:t>
            </a:r>
          </a:p>
          <a:p>
            <a:r>
              <a:rPr lang="ru-RU" dirty="0" smtClean="0"/>
              <a:t>Турция получила право построить на берегах проливов военные укрепления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каком году китайское правительство объявило войну Германии и её союзникам? (1-ая мировая)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78452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</a:t>
            </a:r>
            <a:endParaRPr lang="ru-RU" dirty="0"/>
          </a:p>
        </p:txBody>
      </p:sp>
      <p:pic>
        <p:nvPicPr>
          <p:cNvPr id="67586" name="Picture 2" descr="https://videouroki.net/videouroki/conspekty/istnovdo1945/14-strany-azii-v-miezhvoiennyi-pieriod.files/image002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3859" b="385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1917 и поддержало блок Антанты.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Где и когда Сунь Ятсен был провозглашён Президентом Китайской Республики?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94636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апреле 1921 года в Кантоне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57174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Профессор Пекинского университета, авторитетный организатор движения «4 мая», поддерживал революцию в России. О ком идёт речь?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08922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Ли </a:t>
            </a:r>
            <a:r>
              <a:rPr lang="ru-RU" dirty="0" err="1" smtClean="0"/>
              <a:t>Дачжао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составляло  идеологическую основу социально-политической программы Сунь Ятсена?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46338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Его учение о трёх принципах:</a:t>
            </a:r>
          </a:p>
          <a:p>
            <a:r>
              <a:rPr lang="ru-RU" dirty="0" smtClean="0"/>
              <a:t>Национализм,</a:t>
            </a:r>
          </a:p>
          <a:p>
            <a:r>
              <a:rPr lang="ru-RU" dirty="0" smtClean="0"/>
              <a:t>Демократизм,</a:t>
            </a:r>
          </a:p>
          <a:p>
            <a:r>
              <a:rPr lang="ru-RU" dirty="0" smtClean="0"/>
              <a:t>Народное благоденствие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84856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Объединение Гоминьдана и КПК позволило создать единый антиимпериалистический фронт и дополнить три принципа Сунь Ятсена тремя политическими установками. Какими?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64288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Союз партий (сотрудничество Гоминьдана с КПК)</a:t>
            </a:r>
          </a:p>
          <a:p>
            <a:r>
              <a:rPr lang="ru-RU" dirty="0" smtClean="0"/>
              <a:t>Союз с СССР</a:t>
            </a:r>
          </a:p>
          <a:p>
            <a:r>
              <a:rPr lang="ru-RU" dirty="0" smtClean="0"/>
              <a:t>Опора на народные массы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pic>
        <p:nvPicPr>
          <p:cNvPr id="66562" name="Picture 2" descr="Картинки по запросу китай в межвоенный период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l="2268" r="226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называли крестьян в Монголии?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276415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Араты</a:t>
            </a:r>
            <a:endParaRPr lang="ru-RU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Каково основное содержание «Клятвенного договора»?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7530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Ограничение прав богдыхана (лишение права на «вето» и ограничение власти над религиозными делами)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Почему Республика в Монголии была провозглашена лишь в 1924 году, в то время как аратская революция победила в 1921 году?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63935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Умер последний богдыхан в 1924 году, принята Конституция, провозглашена Республика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1938-1939 гг. ламаистские монастыри были закрыты, а имущество и скот конфискованы в пользу народного государства. А какое количество скота находилось в ламаистских монастырях?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05783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Свыше 25 % поголовья скота.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84545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48199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тормозило рост численности населения страны?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53812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pic>
        <p:nvPicPr>
          <p:cNvPr id="65538" name="Picture 2" descr="Картинки по запросу монголия в межвоенный период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11614" b="1161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Влияние ламаизма, ламы были связаны обетом безбрачия.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27561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Сколько слонов  и для чего было у афганского эмира?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226853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Около 50 для перевозки грузов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Кто был идейным наставником «</a:t>
            </a:r>
            <a:r>
              <a:rPr lang="ru-RU" dirty="0" err="1" smtClean="0"/>
              <a:t>младоафганцев</a:t>
            </a:r>
            <a:r>
              <a:rPr lang="ru-RU" dirty="0" smtClean="0"/>
              <a:t>»?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76277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Махмудбек</a:t>
            </a:r>
            <a:r>
              <a:rPr lang="ru-RU" dirty="0" smtClean="0"/>
              <a:t> </a:t>
            </a:r>
            <a:r>
              <a:rPr lang="ru-RU" dirty="0" err="1" smtClean="0"/>
              <a:t>Тарази</a:t>
            </a:r>
            <a:r>
              <a:rPr lang="ru-RU" dirty="0" smtClean="0"/>
              <a:t>, тесть </a:t>
            </a:r>
            <a:r>
              <a:rPr lang="ru-RU" dirty="0" err="1" smtClean="0"/>
              <a:t>Амануллы-хана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долго продолжалась третья Англо-афганская война?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81729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50 дней, с 3 мая по 3 июля 1919 года.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Какой перевал определяет стратегическую важность кратчайшей дороги на Кабул?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424221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Хайберский</a:t>
            </a:r>
            <a:r>
              <a:rPr lang="ru-RU" dirty="0" smtClean="0"/>
              <a:t>, узкое ущелье длиною 54 км.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20775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</a:t>
            </a:r>
            <a:endParaRPr lang="ru-RU" dirty="0"/>
          </a:p>
        </p:txBody>
      </p:sp>
      <p:pic>
        <p:nvPicPr>
          <p:cNvPr id="64514" name="Picture 2" descr="Картинки по запросу афганистан в межвоенный период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22789" b="227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чём заслуга Надир –шаха?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06044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Афганистан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Объединил патриотические силы в стране;</a:t>
            </a:r>
          </a:p>
          <a:p>
            <a:r>
              <a:rPr lang="ru-RU" dirty="0" smtClean="0"/>
              <a:t>Объединил национальный капитал в форме </a:t>
            </a:r>
            <a:r>
              <a:rPr lang="ru-RU" dirty="0" err="1" smtClean="0"/>
              <a:t>ширкетов</a:t>
            </a:r>
            <a:r>
              <a:rPr lang="ru-RU" dirty="0" smtClean="0"/>
              <a:t> – акционерных компаний;</a:t>
            </a:r>
          </a:p>
          <a:p>
            <a:r>
              <a:rPr lang="ru-RU" dirty="0" smtClean="0"/>
              <a:t>Поддерживая нейтралитет, развивал торговые отношения со всеми заинтересованными странами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Отличительные черты Ирана в начале 20 века…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341483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Отсталая страна с населением 10-12 млн. человек;</a:t>
            </a:r>
          </a:p>
          <a:p>
            <a:r>
              <a:rPr lang="ru-RU" dirty="0" smtClean="0"/>
              <a:t>Полуколония Англии и России;</a:t>
            </a:r>
          </a:p>
          <a:p>
            <a:r>
              <a:rPr lang="ru-RU" dirty="0" smtClean="0"/>
              <a:t>Объект конкуренции крупнейших государств (Англия, Россия, Германия)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38397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Кто пришёл к власти 21 февраля 1921 года? Вместо кого?</a:t>
            </a:r>
          </a:p>
          <a:p>
            <a:r>
              <a:rPr lang="ru-RU" dirty="0" smtClean="0"/>
              <a:t>Что такое </a:t>
            </a:r>
            <a:r>
              <a:rPr lang="ru-RU" dirty="0" err="1" smtClean="0"/>
              <a:t>шахривар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91349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Полковник </a:t>
            </a:r>
            <a:r>
              <a:rPr lang="ru-RU" dirty="0" err="1" smtClean="0"/>
              <a:t>Реза-хан</a:t>
            </a:r>
            <a:r>
              <a:rPr lang="ru-RU" dirty="0" smtClean="0"/>
              <a:t>, совершив государственный переворот. Он свергнул династию </a:t>
            </a:r>
            <a:r>
              <a:rPr lang="ru-RU" dirty="0" err="1" smtClean="0"/>
              <a:t>Каджаров</a:t>
            </a:r>
            <a:r>
              <a:rPr lang="ru-RU" dirty="0" smtClean="0"/>
              <a:t>, основал династию Пехлеви.</a:t>
            </a:r>
          </a:p>
          <a:p>
            <a:r>
              <a:rPr lang="ru-RU" b="1" dirty="0" err="1" smtClean="0"/>
              <a:t>Шахривар</a:t>
            </a:r>
            <a:r>
              <a:rPr lang="ru-RU" dirty="0" smtClean="0"/>
              <a:t> (перс. </a:t>
            </a:r>
            <a:r>
              <a:rPr lang="ar-AE" b="1" dirty="0" smtClean="0"/>
              <a:t>شهریور</a:t>
            </a:r>
            <a:r>
              <a:rPr lang="ar-AE" dirty="0" smtClean="0"/>
              <a:t>‎) — </a:t>
            </a:r>
            <a:r>
              <a:rPr lang="ru-RU" dirty="0" smtClean="0"/>
              <a:t>шестой месяц иранского календаря, состоит из 31 дня. В</a:t>
            </a:r>
            <a:r>
              <a:rPr lang="ru-RU" smtClean="0"/>
              <a:t> григорианском календаре</a:t>
            </a:r>
            <a:r>
              <a:rPr lang="ru-RU" dirty="0" smtClean="0"/>
              <a:t> соответствует </a:t>
            </a:r>
            <a:r>
              <a:rPr lang="ru-RU" u="sng" dirty="0" smtClean="0"/>
              <a:t>23 августа</a:t>
            </a:r>
            <a:r>
              <a:rPr lang="ru-RU" dirty="0" smtClean="0"/>
              <a:t> — 22 сентября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какого года в Иране был введён запрет на паранджу?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94802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1935 года.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чьей помощью строились крупные предприятия в Иране?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5407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</a:t>
            </a:r>
            <a:endParaRPr lang="ru-RU" dirty="0"/>
          </a:p>
        </p:txBody>
      </p:sp>
      <p:pic>
        <p:nvPicPr>
          <p:cNvPr id="63490" name="Picture 2" descr="Картинки по запросу иран в межвоенный период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21791" b="2179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помощью германского капитала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65555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Чем объяснить приверженность Реза-шаха прогерманской политике?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07075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Финансовой и экономической зависимостью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Аудиоряды</a:t>
            </a:r>
            <a:r>
              <a:rPr lang="ru-RU" dirty="0" smtClean="0">
                <a:solidFill>
                  <a:schemeClr val="bg1"/>
                </a:solidFill>
              </a:rPr>
              <a:t> заимствованы с сайта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GetTune.net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 запросу «Своя игра»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7"/>
              </a:rPr>
              <a:t>Идея игры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Автор шаблона игры </a:t>
            </a:r>
            <a:r>
              <a:rPr lang="ru-RU" dirty="0" err="1" smtClean="0">
                <a:solidFill>
                  <a:schemeClr val="bg1"/>
                </a:solidFill>
              </a:rPr>
              <a:t>Салиш</a:t>
            </a:r>
            <a:r>
              <a:rPr lang="ru-RU" dirty="0" smtClean="0">
                <a:solidFill>
                  <a:schemeClr val="bg1"/>
                </a:solidFill>
              </a:rPr>
              <a:t> С.С.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2014 год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Турция</a:t>
            </a:r>
            <a:endParaRPr lang="ru-RU" sz="3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Китай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Монголия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Афганистан</a:t>
            </a:r>
            <a:endParaRPr lang="ru-RU" sz="36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b="1" dirty="0" smtClean="0"/>
              <a:t>Иран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080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годы первой мировой войны, рабочие и крестьяне, вынужденно надевшие шинели, не приняли политического господства германских империалистов. Что делали солдаты?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158017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Дезертировали с фронтов войны.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833</Words>
  <Application>Microsoft Office PowerPoint</Application>
  <PresentationFormat>Экран (4:3)</PresentationFormat>
  <Paragraphs>218</Paragraphs>
  <Slides>63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Слайд 1</vt:lpstr>
      <vt:lpstr>Турция</vt:lpstr>
      <vt:lpstr>Китай</vt:lpstr>
      <vt:lpstr>Монголия</vt:lpstr>
      <vt:lpstr>Афганистан</vt:lpstr>
      <vt:lpstr>Иран</vt:lpstr>
      <vt:lpstr>Слайд 7</vt:lpstr>
      <vt:lpstr>Турция.</vt:lpstr>
      <vt:lpstr>Турция</vt:lpstr>
      <vt:lpstr>Турция</vt:lpstr>
      <vt:lpstr>Турция</vt:lpstr>
      <vt:lpstr>Турция</vt:lpstr>
      <vt:lpstr>Турция</vt:lpstr>
      <vt:lpstr>Слайд 14</vt:lpstr>
      <vt:lpstr>Турция</vt:lpstr>
      <vt:lpstr>Турция</vt:lpstr>
      <vt:lpstr>Турция</vt:lpstr>
      <vt:lpstr>Турция</vt:lpstr>
      <vt:lpstr>Китай</vt:lpstr>
      <vt:lpstr>Китай</vt:lpstr>
      <vt:lpstr>Китай</vt:lpstr>
      <vt:lpstr>Китай</vt:lpstr>
      <vt:lpstr>Слайд 23</vt:lpstr>
      <vt:lpstr>Китай</vt:lpstr>
      <vt:lpstr>Китай</vt:lpstr>
      <vt:lpstr>Китай</vt:lpstr>
      <vt:lpstr>Китай</vt:lpstr>
      <vt:lpstr>Китай</vt:lpstr>
      <vt:lpstr>Китай</vt:lpstr>
      <vt:lpstr>Монголия</vt:lpstr>
      <vt:lpstr>Монголия</vt:lpstr>
      <vt:lpstr>Монголия</vt:lpstr>
      <vt:lpstr>Монголия</vt:lpstr>
      <vt:lpstr>Монголия</vt:lpstr>
      <vt:lpstr>Монголия</vt:lpstr>
      <vt:lpstr>Монголия</vt:lpstr>
      <vt:lpstr>Монголия </vt:lpstr>
      <vt:lpstr>Слайд 38</vt:lpstr>
      <vt:lpstr>Монголия</vt:lpstr>
      <vt:lpstr>Монголия</vt:lpstr>
      <vt:lpstr>Слайд 41</vt:lpstr>
      <vt:lpstr>Афганистан</vt:lpstr>
      <vt:lpstr>Афганистан </vt:lpstr>
      <vt:lpstr>Афганистан </vt:lpstr>
      <vt:lpstr>Афганистан </vt:lpstr>
      <vt:lpstr>Афганистан </vt:lpstr>
      <vt:lpstr>Афганистан </vt:lpstr>
      <vt:lpstr>Афганистан </vt:lpstr>
      <vt:lpstr>Афганистан </vt:lpstr>
      <vt:lpstr>Афганистан </vt:lpstr>
      <vt:lpstr>Афганистан </vt:lpstr>
      <vt:lpstr>Иран </vt:lpstr>
      <vt:lpstr>Иран </vt:lpstr>
      <vt:lpstr>Слайд 54</vt:lpstr>
      <vt:lpstr>Иран </vt:lpstr>
      <vt:lpstr>Иран </vt:lpstr>
      <vt:lpstr>Иран </vt:lpstr>
      <vt:lpstr>Иран </vt:lpstr>
      <vt:lpstr>Иран </vt:lpstr>
      <vt:lpstr>Иран </vt:lpstr>
      <vt:lpstr>Иран </vt:lpstr>
      <vt:lpstr>Иран </vt:lpstr>
      <vt:lpstr>Использованные 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3530</cp:lastModifiedBy>
  <cp:revision>69</cp:revision>
  <dcterms:created xsi:type="dcterms:W3CDTF">2014-05-16T09:35:17Z</dcterms:created>
  <dcterms:modified xsi:type="dcterms:W3CDTF">2017-03-14T14:43:24Z</dcterms:modified>
</cp:coreProperties>
</file>