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8" r:id="rId2"/>
    <p:sldId id="339" r:id="rId3"/>
    <p:sldId id="260" r:id="rId4"/>
    <p:sldId id="283" r:id="rId5"/>
    <p:sldId id="312" r:id="rId6"/>
    <p:sldId id="271" r:id="rId7"/>
    <p:sldId id="284" r:id="rId8"/>
    <p:sldId id="311" r:id="rId9"/>
    <p:sldId id="272" r:id="rId10"/>
    <p:sldId id="285" r:id="rId11"/>
    <p:sldId id="310" r:id="rId12"/>
    <p:sldId id="273" r:id="rId13"/>
    <p:sldId id="295" r:id="rId14"/>
    <p:sldId id="309" r:id="rId15"/>
    <p:sldId id="274" r:id="rId16"/>
    <p:sldId id="296" r:id="rId17"/>
    <p:sldId id="305" r:id="rId18"/>
    <p:sldId id="275" r:id="rId19"/>
    <p:sldId id="297" r:id="rId20"/>
    <p:sldId id="304" r:id="rId21"/>
    <p:sldId id="277" r:id="rId22"/>
    <p:sldId id="298" r:id="rId23"/>
    <p:sldId id="303" r:id="rId24"/>
    <p:sldId id="278" r:id="rId25"/>
    <p:sldId id="299" r:id="rId26"/>
    <p:sldId id="302" r:id="rId27"/>
    <p:sldId id="279" r:id="rId28"/>
    <p:sldId id="300" r:id="rId29"/>
    <p:sldId id="301" r:id="rId30"/>
    <p:sldId id="317" r:id="rId31"/>
    <p:sldId id="280" r:id="rId32"/>
    <p:sldId id="294" r:id="rId33"/>
    <p:sldId id="335" r:id="rId34"/>
    <p:sldId id="262" r:id="rId35"/>
    <p:sldId id="315" r:id="rId36"/>
    <p:sldId id="316" r:id="rId37"/>
    <p:sldId id="314" r:id="rId38"/>
    <p:sldId id="321" r:id="rId39"/>
    <p:sldId id="320" r:id="rId40"/>
    <p:sldId id="313" r:id="rId41"/>
    <p:sldId id="322" r:id="rId42"/>
    <p:sldId id="319" r:id="rId43"/>
    <p:sldId id="318" r:id="rId44"/>
    <p:sldId id="263" r:id="rId45"/>
    <p:sldId id="337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FFFF"/>
    <a:srgbClr val="FF0000"/>
    <a:srgbClr val="CCFFFF"/>
    <a:srgbClr val="0099FF"/>
    <a:srgbClr val="000066"/>
    <a:srgbClr val="FFFF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94660"/>
  </p:normalViewPr>
  <p:slideViewPr>
    <p:cSldViewPr>
      <p:cViewPr varScale="1">
        <p:scale>
          <a:sx n="69" d="100"/>
          <a:sy n="69" d="100"/>
        </p:scale>
        <p:origin x="57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1F7B-CC31-4C29-B413-F596D3175F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1DEE4-7880-4492-8835-26E6E20F62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5636E-9075-4628-B919-3D7D6C3B8B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CD6F2-D125-4B72-BDA8-5D8A0BA901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CDCCE-FFA5-45CC-BE97-0C10C4CE4C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6F91A-738B-4330-A20E-752207F0DE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2E634-C1E7-4CB3-A9B4-EDE45A5850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0CEFC-2675-44A9-9F82-4483B37DAA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CE46C-5D13-4B2A-97A6-AB3BAB5F4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3686E-4C9C-4679-83ED-49266A2106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76971-A747-4072-B58D-37B06755A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599AE5D-2ED0-4262-B5C4-C45B8A3EF0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" Target="slide36.xml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image" Target="../media/image8.png"/><Relationship Id="rId2" Type="http://schemas.openxmlformats.org/officeDocument/2006/relationships/slide" Target="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44.xml"/><Relationship Id="rId4" Type="http://schemas.openxmlformats.org/officeDocument/2006/relationships/image" Target="../media/image1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44.xml"/><Relationship Id="rId4" Type="http://schemas.openxmlformats.org/officeDocument/2006/relationships/image" Target="../media/image16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44.xml"/><Relationship Id="rId4" Type="http://schemas.openxmlformats.org/officeDocument/2006/relationships/image" Target="../media/image16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44.xml"/><Relationship Id="rId4" Type="http://schemas.openxmlformats.org/officeDocument/2006/relationships/image" Target="../media/image16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44.xml"/><Relationship Id="rId4" Type="http://schemas.openxmlformats.org/officeDocument/2006/relationships/image" Target="../media/image16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44.xml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34.xml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44.xml"/><Relationship Id="rId4" Type="http://schemas.openxmlformats.org/officeDocument/2006/relationships/image" Target="../media/image16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44.xml"/><Relationship Id="rId4" Type="http://schemas.openxmlformats.org/officeDocument/2006/relationships/image" Target="../media/image16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44.xml"/><Relationship Id="rId4" Type="http://schemas.openxmlformats.org/officeDocument/2006/relationships/image" Target="../media/image16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44.xml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zvuk.top/tracks/&#1082;&#1090;&#1086;-&#1093;&#1086;&#1095;&#1077;&#1090;-&#1089;&#1090;&#1072;&#1090;&#1100;-&#1084;&#1080;&#1083;&#1083;&#1080;&#1086;&#1085;&#1077;&#1088;&#1086;&#1084;" TargetMode="External"/><Relationship Id="rId2" Type="http://schemas.openxmlformats.org/officeDocument/2006/relationships/hyperlink" Target="http://img842.imageshack.us/img842/1323/uq8sx.jpg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8.xml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uq8sx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NEXT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124744"/>
            <a:ext cx="150214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2339752" y="1628800"/>
            <a:ext cx="4536281" cy="1941873"/>
          </a:xfrm>
          <a:prstGeom prst="wedgeRoundRectCallout">
            <a:avLst>
              <a:gd name="adj1" fmla="val -77282"/>
              <a:gd name="adj2" fmla="val -25486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 dirty="0" smtClean="0"/>
              <a:t>Назовите имя </a:t>
            </a:r>
          </a:p>
          <a:p>
            <a:r>
              <a:rPr lang="ru-RU" sz="2400" dirty="0" smtClean="0"/>
              <a:t>футболиста?</a:t>
            </a:r>
            <a:endParaRPr lang="ru-RU" sz="2400" dirty="0"/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7524750" y="18891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1 000 000</a:t>
            </a:r>
          </a:p>
        </p:txBody>
      </p:sp>
      <p:sp>
        <p:nvSpPr>
          <p:cNvPr id="13317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708400" y="5661025"/>
            <a:ext cx="3095848" cy="79216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Г </a:t>
            </a:r>
            <a:r>
              <a:rPr lang="ru-RU" b="1" dirty="0" smtClean="0"/>
              <a:t>   Микаэль</a:t>
            </a:r>
            <a:endParaRPr lang="ru-RU" b="1" dirty="0"/>
          </a:p>
        </p:txBody>
      </p:sp>
      <p:sp>
        <p:nvSpPr>
          <p:cNvPr id="11270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51520" y="5661248"/>
            <a:ext cx="3024336" cy="79216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Б Криштиану</a:t>
            </a:r>
            <a:endParaRPr lang="ru-RU" sz="2400" b="1" dirty="0"/>
          </a:p>
        </p:txBody>
      </p:sp>
      <p:sp>
        <p:nvSpPr>
          <p:cNvPr id="13319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708400" y="4292600"/>
            <a:ext cx="3095848" cy="79216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В </a:t>
            </a:r>
            <a:r>
              <a:rPr lang="ru-RU" b="1" dirty="0" smtClean="0"/>
              <a:t>     Крис</a:t>
            </a:r>
            <a:endParaRPr lang="ru-RU" b="1" dirty="0"/>
          </a:p>
        </p:txBody>
      </p:sp>
      <p:sp>
        <p:nvSpPr>
          <p:cNvPr id="11272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23850" y="4292600"/>
            <a:ext cx="2952750" cy="79216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А </a:t>
            </a:r>
            <a:r>
              <a:rPr lang="ru-RU" sz="2400" b="1" dirty="0"/>
              <a:t>  </a:t>
            </a:r>
            <a:r>
              <a:rPr lang="ru-RU" sz="2400" b="1" dirty="0" smtClean="0"/>
              <a:t> </a:t>
            </a:r>
            <a:r>
              <a:rPr lang="ru-RU" b="1" dirty="0" smtClean="0"/>
              <a:t>Леонель</a:t>
            </a:r>
            <a:endParaRPr lang="ru-RU" b="1" dirty="0"/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>
            <a:off x="7524750" y="7651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500 000</a:t>
            </a:r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1275" name="AutoShape 11"/>
          <p:cNvSpPr>
            <a:spLocks noChangeArrowheads="1"/>
          </p:cNvSpPr>
          <p:nvPr/>
        </p:nvSpPr>
        <p:spPr bwMode="auto">
          <a:xfrm>
            <a:off x="7524750" y="14128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250 000</a:t>
            </a:r>
          </a:p>
        </p:txBody>
      </p:sp>
      <p:sp>
        <p:nvSpPr>
          <p:cNvPr id="11276" name="AutoShape 12"/>
          <p:cNvSpPr>
            <a:spLocks noChangeArrowheads="1"/>
          </p:cNvSpPr>
          <p:nvPr/>
        </p:nvSpPr>
        <p:spPr bwMode="auto">
          <a:xfrm>
            <a:off x="7524750" y="20605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125 000</a:t>
            </a:r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>
            <a:off x="7524750" y="2708275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100 000</a:t>
            </a:r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>
            <a:off x="7524750" y="33575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50 000</a:t>
            </a:r>
          </a:p>
        </p:txBody>
      </p:sp>
      <p:sp>
        <p:nvSpPr>
          <p:cNvPr id="11279" name="AutoShape 15"/>
          <p:cNvSpPr>
            <a:spLocks noChangeArrowheads="1"/>
          </p:cNvSpPr>
          <p:nvPr/>
        </p:nvSpPr>
        <p:spPr bwMode="auto">
          <a:xfrm>
            <a:off x="7524750" y="407670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5 000</a:t>
            </a:r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>
            <a:off x="7524750" y="465296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1000</a:t>
            </a:r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13330" name="Oval 18"/>
          <p:cNvSpPr>
            <a:spLocks noChangeArrowheads="1"/>
          </p:cNvSpPr>
          <p:nvPr/>
        </p:nvSpPr>
        <p:spPr bwMode="auto">
          <a:xfrm>
            <a:off x="2627313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50/50</a:t>
            </a:r>
          </a:p>
        </p:txBody>
      </p:sp>
      <p:sp>
        <p:nvSpPr>
          <p:cNvPr id="11283" name="Oval 19"/>
          <p:cNvSpPr>
            <a:spLocks noChangeArrowheads="1"/>
          </p:cNvSpPr>
          <p:nvPr/>
        </p:nvSpPr>
        <p:spPr bwMode="auto">
          <a:xfrm>
            <a:off x="3995738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1284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333375"/>
            <a:ext cx="3095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5" name="Picture 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0200" y="404813"/>
            <a:ext cx="273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6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404813"/>
            <a:ext cx="273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7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9" r="12811"/>
          <a:stretch/>
        </p:blipFill>
        <p:spPr bwMode="auto">
          <a:xfrm>
            <a:off x="4644008" y="1628800"/>
            <a:ext cx="215313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0"/>
                  </p:tgtEl>
                </p:cond>
              </p:nextCondLst>
            </p:seq>
          </p:childTnLst>
        </p:cTn>
      </p:par>
    </p:tnLst>
    <p:bldLst>
      <p:bldP spid="13317" grpId="0" animBg="1"/>
      <p:bldP spid="133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1403350" y="3357563"/>
            <a:ext cx="6985000" cy="2828925"/>
            <a:chOff x="884" y="2115"/>
            <a:chExt cx="4400" cy="1782"/>
          </a:xfrm>
        </p:grpSpPr>
        <p:pic>
          <p:nvPicPr>
            <p:cNvPr id="12299" name="Picture 4" descr="0259e346992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4" y="2341"/>
              <a:ext cx="2160" cy="1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0" name="Picture 5" descr="41904942a420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2115"/>
              <a:ext cx="2404" cy="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292" name="Picture 6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88913"/>
            <a:ext cx="84963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7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6165850"/>
            <a:ext cx="84963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8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2665413" y="3249613"/>
            <a:ext cx="6119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9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688012" y="3249613"/>
            <a:ext cx="6119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AutoShape 10"/>
          <p:cNvSpPr>
            <a:spLocks noChangeArrowheads="1"/>
          </p:cNvSpPr>
          <p:nvPr/>
        </p:nvSpPr>
        <p:spPr bwMode="auto">
          <a:xfrm>
            <a:off x="3000375" y="476250"/>
            <a:ext cx="5783263" cy="865188"/>
          </a:xfrm>
          <a:prstGeom prst="ribbon2">
            <a:avLst>
              <a:gd name="adj1" fmla="val 12500"/>
              <a:gd name="adj2" fmla="val 500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2297" name="WordArt 11"/>
          <p:cNvSpPr>
            <a:spLocks noChangeArrowheads="1" noChangeShapeType="1" noTextEdit="1"/>
          </p:cNvSpPr>
          <p:nvPr/>
        </p:nvSpPr>
        <p:spPr bwMode="auto">
          <a:xfrm>
            <a:off x="4859338" y="563563"/>
            <a:ext cx="23241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Поздравляем!</a:t>
            </a:r>
          </a:p>
        </p:txBody>
      </p:sp>
      <p:sp>
        <p:nvSpPr>
          <p:cNvPr id="63500" name="WordArt 12"/>
          <p:cNvSpPr>
            <a:spLocks noChangeArrowheads="1" noChangeShapeType="1" noTextEdit="1"/>
          </p:cNvSpPr>
          <p:nvPr/>
        </p:nvSpPr>
        <p:spPr bwMode="auto">
          <a:xfrm>
            <a:off x="3419475" y="1700213"/>
            <a:ext cx="5256213" cy="187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Вы заработали первую</a:t>
            </a:r>
          </a:p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несгораемую сумму</a:t>
            </a:r>
          </a:p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1000 рублей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95" y="404813"/>
            <a:ext cx="2206386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sndAc>
      <p:stSnd>
        <p:snd r:embed="rId2" name="NEX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941" y="692150"/>
            <a:ext cx="150214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AutoShape 4"/>
          <p:cNvSpPr>
            <a:spLocks noChangeArrowheads="1"/>
          </p:cNvSpPr>
          <p:nvPr/>
        </p:nvSpPr>
        <p:spPr bwMode="auto">
          <a:xfrm>
            <a:off x="7524750" y="18891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1 000 000</a:t>
            </a:r>
          </a:p>
        </p:txBody>
      </p:sp>
      <p:sp>
        <p:nvSpPr>
          <p:cNvPr id="13316" name="AutoShape 9"/>
          <p:cNvSpPr>
            <a:spLocks noChangeArrowheads="1"/>
          </p:cNvSpPr>
          <p:nvPr/>
        </p:nvSpPr>
        <p:spPr bwMode="auto">
          <a:xfrm>
            <a:off x="7524750" y="7651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500 000</a:t>
            </a:r>
          </a:p>
        </p:txBody>
      </p:sp>
      <p:sp>
        <p:nvSpPr>
          <p:cNvPr id="13317" name="AutoShape 10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</a:t>
            </a:r>
          </a:p>
        </p:txBody>
      </p:sp>
      <p:sp>
        <p:nvSpPr>
          <p:cNvPr id="13318" name="AutoShape 11"/>
          <p:cNvSpPr>
            <a:spLocks noChangeArrowheads="1"/>
          </p:cNvSpPr>
          <p:nvPr/>
        </p:nvSpPr>
        <p:spPr bwMode="auto">
          <a:xfrm>
            <a:off x="7524750" y="14128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250 000</a:t>
            </a:r>
          </a:p>
        </p:txBody>
      </p:sp>
      <p:sp>
        <p:nvSpPr>
          <p:cNvPr id="13319" name="AutoShape 12"/>
          <p:cNvSpPr>
            <a:spLocks noChangeArrowheads="1"/>
          </p:cNvSpPr>
          <p:nvPr/>
        </p:nvSpPr>
        <p:spPr bwMode="auto">
          <a:xfrm>
            <a:off x="7524750" y="20605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125 000</a:t>
            </a:r>
          </a:p>
        </p:txBody>
      </p:sp>
      <p:sp>
        <p:nvSpPr>
          <p:cNvPr id="13320" name="AutoShape 13"/>
          <p:cNvSpPr>
            <a:spLocks noChangeArrowheads="1"/>
          </p:cNvSpPr>
          <p:nvPr/>
        </p:nvSpPr>
        <p:spPr bwMode="auto">
          <a:xfrm>
            <a:off x="7524750" y="2708275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100 000</a:t>
            </a:r>
          </a:p>
        </p:txBody>
      </p:sp>
      <p:sp>
        <p:nvSpPr>
          <p:cNvPr id="13321" name="AutoShape 14"/>
          <p:cNvSpPr>
            <a:spLocks noChangeArrowheads="1"/>
          </p:cNvSpPr>
          <p:nvPr/>
        </p:nvSpPr>
        <p:spPr bwMode="auto">
          <a:xfrm>
            <a:off x="7524750" y="33575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50 000</a:t>
            </a:r>
          </a:p>
        </p:txBody>
      </p:sp>
      <p:sp>
        <p:nvSpPr>
          <p:cNvPr id="13322" name="AutoShape 15"/>
          <p:cNvSpPr>
            <a:spLocks noChangeArrowheads="1"/>
          </p:cNvSpPr>
          <p:nvPr/>
        </p:nvSpPr>
        <p:spPr bwMode="auto">
          <a:xfrm>
            <a:off x="7524750" y="407670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5 000</a:t>
            </a:r>
          </a:p>
        </p:txBody>
      </p:sp>
      <p:sp>
        <p:nvSpPr>
          <p:cNvPr id="13323" name="AutoShape 16"/>
          <p:cNvSpPr>
            <a:spLocks noChangeArrowheads="1"/>
          </p:cNvSpPr>
          <p:nvPr/>
        </p:nvSpPr>
        <p:spPr bwMode="auto">
          <a:xfrm>
            <a:off x="7524750" y="465296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13324" name="AutoShape 17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</a:t>
            </a:r>
          </a:p>
        </p:txBody>
      </p:sp>
      <p:sp>
        <p:nvSpPr>
          <p:cNvPr id="13325" name="Oval 18"/>
          <p:cNvSpPr>
            <a:spLocks noChangeArrowheads="1"/>
          </p:cNvSpPr>
          <p:nvPr/>
        </p:nvSpPr>
        <p:spPr bwMode="auto">
          <a:xfrm>
            <a:off x="2627313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50/50</a:t>
            </a:r>
          </a:p>
        </p:txBody>
      </p:sp>
      <p:sp>
        <p:nvSpPr>
          <p:cNvPr id="13326" name="Oval 19"/>
          <p:cNvSpPr>
            <a:spLocks noChangeArrowheads="1"/>
          </p:cNvSpPr>
          <p:nvPr/>
        </p:nvSpPr>
        <p:spPr bwMode="auto">
          <a:xfrm>
            <a:off x="3995738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3327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33375"/>
            <a:ext cx="3095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404813"/>
            <a:ext cx="273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404813"/>
            <a:ext cx="273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0" name="AutoShape 24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3331" name="AutoShape 25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500</a:t>
            </a:r>
          </a:p>
        </p:txBody>
      </p:sp>
      <p:pic>
        <p:nvPicPr>
          <p:cNvPr id="13332" name="Picture 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052736"/>
            <a:ext cx="150214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2339752" y="1484784"/>
            <a:ext cx="4608513" cy="2033588"/>
          </a:xfrm>
          <a:prstGeom prst="wedgeRoundRectCallout">
            <a:avLst>
              <a:gd name="adj1" fmla="val -77282"/>
              <a:gd name="adj2" fmla="val -25486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ru-RU" sz="1600" dirty="0" smtClean="0"/>
              <a:t>      </a:t>
            </a:r>
            <a:r>
              <a:rPr lang="ru-RU" sz="2400" dirty="0" smtClean="0"/>
              <a:t>Кто забил «золотой» мяч в финале футбольного матча </a:t>
            </a:r>
            <a:r>
              <a:rPr lang="ru-RU" sz="2400" dirty="0"/>
              <a:t>О</a:t>
            </a:r>
            <a:r>
              <a:rPr lang="ru-RU" sz="2400" dirty="0" smtClean="0"/>
              <a:t>лимпиады 1956 года в Мельбурне?</a:t>
            </a:r>
            <a:endParaRPr lang="ru-RU" sz="24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7524750" y="18891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1 000 000</a:t>
            </a:r>
          </a:p>
        </p:txBody>
      </p:sp>
      <p:sp>
        <p:nvSpPr>
          <p:cNvPr id="14341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708400" y="5661025"/>
            <a:ext cx="2879824" cy="79216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Г</a:t>
            </a:r>
            <a:r>
              <a:rPr lang="ru-RU" sz="2000" b="1" dirty="0"/>
              <a:t>     </a:t>
            </a:r>
            <a:r>
              <a:rPr lang="ru-RU" sz="2400" b="1" dirty="0" smtClean="0"/>
              <a:t>Яшин</a:t>
            </a:r>
            <a:endParaRPr lang="ru-RU" sz="2400" b="1" dirty="0"/>
          </a:p>
        </p:txBody>
      </p:sp>
      <p:sp>
        <p:nvSpPr>
          <p:cNvPr id="1741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23850" y="5661025"/>
            <a:ext cx="2952750" cy="79216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Б  </a:t>
            </a:r>
            <a:r>
              <a:rPr lang="ru-RU" sz="2400" b="1" dirty="0" err="1" smtClean="0"/>
              <a:t>Татушин</a:t>
            </a:r>
            <a:endParaRPr lang="ru-RU" sz="2400" b="1" dirty="0"/>
          </a:p>
        </p:txBody>
      </p:sp>
      <p:sp>
        <p:nvSpPr>
          <p:cNvPr id="1741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708400" y="4292600"/>
            <a:ext cx="2879824" cy="792584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В </a:t>
            </a:r>
            <a:r>
              <a:rPr lang="ru-RU" b="1" dirty="0" smtClean="0"/>
              <a:t> </a:t>
            </a:r>
            <a:r>
              <a:rPr lang="ru-RU" sz="2400" b="1" dirty="0" smtClean="0"/>
              <a:t>Стрельцов</a:t>
            </a:r>
            <a:endParaRPr lang="ru-RU" sz="2400" b="1" dirty="0"/>
          </a:p>
        </p:txBody>
      </p:sp>
      <p:sp>
        <p:nvSpPr>
          <p:cNvPr id="14344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0" y="4292600"/>
            <a:ext cx="2952750" cy="79216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А</a:t>
            </a:r>
            <a:r>
              <a:rPr lang="ru-RU" sz="2000" b="1" dirty="0"/>
              <a:t>  </a:t>
            </a:r>
            <a:r>
              <a:rPr lang="ru-RU" sz="2000" b="1" dirty="0" smtClean="0"/>
              <a:t>   </a:t>
            </a:r>
            <a:r>
              <a:rPr lang="ru-RU" sz="2400" b="1" dirty="0" smtClean="0"/>
              <a:t>Ильин</a:t>
            </a:r>
            <a:endParaRPr lang="ru-RU" sz="2400" b="1" dirty="0"/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7524750" y="7651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500 000</a:t>
            </a:r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</a:t>
            </a:r>
          </a:p>
        </p:txBody>
      </p:sp>
      <p:sp>
        <p:nvSpPr>
          <p:cNvPr id="14347" name="AutoShape 11"/>
          <p:cNvSpPr>
            <a:spLocks noChangeArrowheads="1"/>
          </p:cNvSpPr>
          <p:nvPr/>
        </p:nvSpPr>
        <p:spPr bwMode="auto">
          <a:xfrm>
            <a:off x="7524750" y="14128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250 000</a:t>
            </a:r>
          </a:p>
        </p:txBody>
      </p:sp>
      <p:sp>
        <p:nvSpPr>
          <p:cNvPr id="14348" name="AutoShape 12"/>
          <p:cNvSpPr>
            <a:spLocks noChangeArrowheads="1"/>
          </p:cNvSpPr>
          <p:nvPr/>
        </p:nvSpPr>
        <p:spPr bwMode="auto">
          <a:xfrm>
            <a:off x="7524750" y="20605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125 000</a:t>
            </a:r>
          </a:p>
        </p:txBody>
      </p:sp>
      <p:sp>
        <p:nvSpPr>
          <p:cNvPr id="14349" name="AutoShape 13"/>
          <p:cNvSpPr>
            <a:spLocks noChangeArrowheads="1"/>
          </p:cNvSpPr>
          <p:nvPr/>
        </p:nvSpPr>
        <p:spPr bwMode="auto">
          <a:xfrm>
            <a:off x="7524750" y="2708275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100 000</a:t>
            </a:r>
          </a:p>
        </p:txBody>
      </p:sp>
      <p:sp>
        <p:nvSpPr>
          <p:cNvPr id="14350" name="AutoShape 14"/>
          <p:cNvSpPr>
            <a:spLocks noChangeArrowheads="1"/>
          </p:cNvSpPr>
          <p:nvPr/>
        </p:nvSpPr>
        <p:spPr bwMode="auto">
          <a:xfrm>
            <a:off x="7524750" y="33575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50 000</a:t>
            </a:r>
          </a:p>
        </p:txBody>
      </p:sp>
      <p:sp>
        <p:nvSpPr>
          <p:cNvPr id="14351" name="AutoShape 15"/>
          <p:cNvSpPr>
            <a:spLocks noChangeArrowheads="1"/>
          </p:cNvSpPr>
          <p:nvPr/>
        </p:nvSpPr>
        <p:spPr bwMode="auto">
          <a:xfrm>
            <a:off x="7524750" y="407670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5 000</a:t>
            </a:r>
          </a:p>
        </p:txBody>
      </p:sp>
      <p:sp>
        <p:nvSpPr>
          <p:cNvPr id="14352" name="AutoShape 16"/>
          <p:cNvSpPr>
            <a:spLocks noChangeArrowheads="1"/>
          </p:cNvSpPr>
          <p:nvPr/>
        </p:nvSpPr>
        <p:spPr bwMode="auto">
          <a:xfrm>
            <a:off x="7524750" y="465296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14353" name="AutoShape 17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</a:t>
            </a:r>
          </a:p>
        </p:txBody>
      </p:sp>
      <p:sp>
        <p:nvSpPr>
          <p:cNvPr id="17426" name="Oval 18"/>
          <p:cNvSpPr>
            <a:spLocks noChangeArrowheads="1"/>
          </p:cNvSpPr>
          <p:nvPr/>
        </p:nvSpPr>
        <p:spPr bwMode="auto">
          <a:xfrm>
            <a:off x="2627313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50/50</a:t>
            </a:r>
          </a:p>
        </p:txBody>
      </p:sp>
      <p:sp>
        <p:nvSpPr>
          <p:cNvPr id="14355" name="Oval 19"/>
          <p:cNvSpPr>
            <a:spLocks noChangeArrowheads="1"/>
          </p:cNvSpPr>
          <p:nvPr/>
        </p:nvSpPr>
        <p:spPr bwMode="auto">
          <a:xfrm>
            <a:off x="3995738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4356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333375"/>
            <a:ext cx="3095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7" name="Picture 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0200" y="404813"/>
            <a:ext cx="273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8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404813"/>
            <a:ext cx="273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9" name="AutoShape 24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4360" name="AutoShape 25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500</a:t>
            </a:r>
          </a:p>
        </p:txBody>
      </p:sp>
      <p:pic>
        <p:nvPicPr>
          <p:cNvPr id="14361" name="Picture 2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6"/>
                  </p:tgtEl>
                </p:cond>
              </p:nextCondLst>
            </p:seq>
          </p:childTnLst>
        </p:cTn>
      </p:par>
    </p:tnLst>
    <p:bldLst>
      <p:bldP spid="17414" grpId="0" animBg="1"/>
      <p:bldP spid="174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1403350" y="3357563"/>
            <a:ext cx="6985000" cy="2828925"/>
            <a:chOff x="884" y="2115"/>
            <a:chExt cx="4400" cy="1782"/>
          </a:xfrm>
        </p:grpSpPr>
        <p:pic>
          <p:nvPicPr>
            <p:cNvPr id="15371" name="Picture 4" descr="0259e346992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4" y="2341"/>
              <a:ext cx="2160" cy="1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5" descr="41904942a420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2115"/>
              <a:ext cx="2404" cy="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364" name="Picture 6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88913"/>
            <a:ext cx="84963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6165850"/>
            <a:ext cx="84963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8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2665413" y="3249613"/>
            <a:ext cx="6119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9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688012" y="3249613"/>
            <a:ext cx="6119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AutoShape 10"/>
          <p:cNvSpPr>
            <a:spLocks noChangeArrowheads="1"/>
          </p:cNvSpPr>
          <p:nvPr/>
        </p:nvSpPr>
        <p:spPr bwMode="auto">
          <a:xfrm>
            <a:off x="3000375" y="476250"/>
            <a:ext cx="5783263" cy="865188"/>
          </a:xfrm>
          <a:prstGeom prst="ribbon2">
            <a:avLst>
              <a:gd name="adj1" fmla="val 12500"/>
              <a:gd name="adj2" fmla="val 500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5369" name="WordArt 11"/>
          <p:cNvSpPr>
            <a:spLocks noChangeArrowheads="1" noChangeShapeType="1" noTextEdit="1"/>
          </p:cNvSpPr>
          <p:nvPr/>
        </p:nvSpPr>
        <p:spPr bwMode="auto">
          <a:xfrm>
            <a:off x="4859338" y="563563"/>
            <a:ext cx="23241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Поздравляем!</a:t>
            </a:r>
          </a:p>
        </p:txBody>
      </p:sp>
      <p:sp>
        <p:nvSpPr>
          <p:cNvPr id="62476" name="WordArt 12"/>
          <p:cNvSpPr>
            <a:spLocks noChangeArrowheads="1" noChangeShapeType="1" noTextEdit="1"/>
          </p:cNvSpPr>
          <p:nvPr/>
        </p:nvSpPr>
        <p:spPr bwMode="auto">
          <a:xfrm>
            <a:off x="3779838" y="1844675"/>
            <a:ext cx="4824412" cy="165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Вы увеличили </a:t>
            </a:r>
          </a:p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свой выигрыш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95" y="404813"/>
            <a:ext cx="2206386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sndAc>
      <p:stSnd>
        <p:snd r:embed="rId2" name="W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AutoShape 4"/>
          <p:cNvSpPr>
            <a:spLocks noChangeArrowheads="1"/>
          </p:cNvSpPr>
          <p:nvPr/>
        </p:nvSpPr>
        <p:spPr bwMode="auto">
          <a:xfrm>
            <a:off x="7524750" y="18891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1 000 000</a:t>
            </a:r>
          </a:p>
        </p:txBody>
      </p:sp>
      <p:sp>
        <p:nvSpPr>
          <p:cNvPr id="16388" name="AutoShape 9"/>
          <p:cNvSpPr>
            <a:spLocks noChangeArrowheads="1"/>
          </p:cNvSpPr>
          <p:nvPr/>
        </p:nvSpPr>
        <p:spPr bwMode="auto">
          <a:xfrm>
            <a:off x="7524750" y="7651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500 000</a:t>
            </a:r>
          </a:p>
        </p:txBody>
      </p:sp>
      <p:sp>
        <p:nvSpPr>
          <p:cNvPr id="16389" name="AutoShape 10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6390" name="AutoShape 11"/>
          <p:cNvSpPr>
            <a:spLocks noChangeArrowheads="1"/>
          </p:cNvSpPr>
          <p:nvPr/>
        </p:nvSpPr>
        <p:spPr bwMode="auto">
          <a:xfrm>
            <a:off x="7524750" y="14128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250 000</a:t>
            </a:r>
          </a:p>
        </p:txBody>
      </p:sp>
      <p:sp>
        <p:nvSpPr>
          <p:cNvPr id="16391" name="AutoShape 12"/>
          <p:cNvSpPr>
            <a:spLocks noChangeArrowheads="1"/>
          </p:cNvSpPr>
          <p:nvPr/>
        </p:nvSpPr>
        <p:spPr bwMode="auto">
          <a:xfrm>
            <a:off x="7524750" y="20605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125 000</a:t>
            </a:r>
          </a:p>
        </p:txBody>
      </p:sp>
      <p:sp>
        <p:nvSpPr>
          <p:cNvPr id="16392" name="AutoShape 13"/>
          <p:cNvSpPr>
            <a:spLocks noChangeArrowheads="1"/>
          </p:cNvSpPr>
          <p:nvPr/>
        </p:nvSpPr>
        <p:spPr bwMode="auto">
          <a:xfrm>
            <a:off x="7524750" y="2708275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100 000</a:t>
            </a:r>
          </a:p>
        </p:txBody>
      </p:sp>
      <p:sp>
        <p:nvSpPr>
          <p:cNvPr id="16393" name="AutoShape 14"/>
          <p:cNvSpPr>
            <a:spLocks noChangeArrowheads="1"/>
          </p:cNvSpPr>
          <p:nvPr/>
        </p:nvSpPr>
        <p:spPr bwMode="auto">
          <a:xfrm>
            <a:off x="7524750" y="33575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50 000</a:t>
            </a:r>
          </a:p>
        </p:txBody>
      </p:sp>
      <p:sp>
        <p:nvSpPr>
          <p:cNvPr id="16394" name="AutoShape 15"/>
          <p:cNvSpPr>
            <a:spLocks noChangeArrowheads="1"/>
          </p:cNvSpPr>
          <p:nvPr/>
        </p:nvSpPr>
        <p:spPr bwMode="auto">
          <a:xfrm>
            <a:off x="7524750" y="407670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5 000</a:t>
            </a:r>
          </a:p>
        </p:txBody>
      </p:sp>
      <p:sp>
        <p:nvSpPr>
          <p:cNvPr id="16395" name="AutoShape 16"/>
          <p:cNvSpPr>
            <a:spLocks noChangeArrowheads="1"/>
          </p:cNvSpPr>
          <p:nvPr/>
        </p:nvSpPr>
        <p:spPr bwMode="auto">
          <a:xfrm>
            <a:off x="7524750" y="465296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16396" name="AutoShape 17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16397" name="Oval 18"/>
          <p:cNvSpPr>
            <a:spLocks noChangeArrowheads="1"/>
          </p:cNvSpPr>
          <p:nvPr/>
        </p:nvSpPr>
        <p:spPr bwMode="auto">
          <a:xfrm>
            <a:off x="2627313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50/50</a:t>
            </a:r>
          </a:p>
        </p:txBody>
      </p:sp>
      <p:sp>
        <p:nvSpPr>
          <p:cNvPr id="16398" name="Oval 19"/>
          <p:cNvSpPr>
            <a:spLocks noChangeArrowheads="1"/>
          </p:cNvSpPr>
          <p:nvPr/>
        </p:nvSpPr>
        <p:spPr bwMode="auto">
          <a:xfrm>
            <a:off x="3995738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6399" name="Picture 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333375"/>
            <a:ext cx="3095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404813"/>
            <a:ext cx="273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1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404813"/>
            <a:ext cx="273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2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941" y="692150"/>
            <a:ext cx="150214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836712"/>
            <a:ext cx="150214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AutoShape 3"/>
          <p:cNvSpPr>
            <a:spLocks noChangeArrowheads="1"/>
          </p:cNvSpPr>
          <p:nvPr/>
        </p:nvSpPr>
        <p:spPr bwMode="auto">
          <a:xfrm>
            <a:off x="2411760" y="1340768"/>
            <a:ext cx="4896544" cy="1728192"/>
          </a:xfrm>
          <a:prstGeom prst="wedgeRoundRectCallout">
            <a:avLst>
              <a:gd name="adj1" fmla="val -77282"/>
              <a:gd name="adj2" fmla="val -25486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ru-RU" sz="2400" dirty="0" smtClean="0"/>
              <a:t>   С кем играла сборная СССР в </a:t>
            </a:r>
            <a:r>
              <a:rPr lang="ru-RU" sz="2400" dirty="0"/>
              <a:t>финале футбольного матча Олимпиады 1956 года в Мельбурне?</a:t>
            </a:r>
            <a:endParaRPr lang="ru-RU" sz="24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7524750" y="18891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1 000 000</a:t>
            </a:r>
          </a:p>
        </p:txBody>
      </p:sp>
      <p:sp>
        <p:nvSpPr>
          <p:cNvPr id="21509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995936" y="5661248"/>
            <a:ext cx="2952750" cy="1008112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 smtClean="0"/>
              <a:t>Г   </a:t>
            </a:r>
            <a:r>
              <a:rPr lang="ru-RU" sz="2800" b="1" dirty="0" smtClean="0"/>
              <a:t>Франция</a:t>
            </a:r>
            <a:endParaRPr lang="ru-RU" sz="2800" b="1" dirty="0"/>
          </a:p>
        </p:txBody>
      </p:sp>
      <p:sp>
        <p:nvSpPr>
          <p:cNvPr id="1741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95536" y="5661248"/>
            <a:ext cx="2952750" cy="1008335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Б</a:t>
            </a:r>
            <a:r>
              <a:rPr lang="ru-RU" sz="2000" b="1" dirty="0"/>
              <a:t>   </a:t>
            </a:r>
            <a:r>
              <a:rPr lang="ru-RU" sz="2000" b="1" dirty="0" smtClean="0"/>
              <a:t> </a:t>
            </a:r>
            <a:r>
              <a:rPr lang="ru-RU" sz="2800" b="1" dirty="0" smtClean="0"/>
              <a:t>Англия</a:t>
            </a:r>
            <a:endParaRPr lang="ru-RU" sz="2800" b="1" dirty="0"/>
          </a:p>
        </p:txBody>
      </p:sp>
      <p:sp>
        <p:nvSpPr>
          <p:cNvPr id="17415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067944" y="4077072"/>
            <a:ext cx="2952750" cy="9366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В </a:t>
            </a:r>
            <a:r>
              <a:rPr lang="ru-RU" sz="2800" b="1" dirty="0"/>
              <a:t> </a:t>
            </a:r>
            <a:r>
              <a:rPr lang="ru-RU" sz="2800" b="1" dirty="0" smtClean="0"/>
              <a:t>Югославия</a:t>
            </a:r>
            <a:endParaRPr lang="ru-RU" sz="2800" b="1" dirty="0"/>
          </a:p>
        </p:txBody>
      </p:sp>
      <p:sp>
        <p:nvSpPr>
          <p:cNvPr id="21512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95536" y="4077072"/>
            <a:ext cx="3024336" cy="1008112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 smtClean="0"/>
              <a:t>А   </a:t>
            </a:r>
            <a:r>
              <a:rPr lang="ru-RU" sz="2800" b="1" dirty="0" smtClean="0"/>
              <a:t>Бразилия</a:t>
            </a:r>
            <a:endParaRPr lang="ru-RU" sz="2800" b="1" dirty="0"/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>
            <a:off x="7524750" y="7651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500 000</a:t>
            </a:r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>
            <a:off x="7524750" y="14128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250 000</a:t>
            </a:r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7524750" y="20605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125 000</a:t>
            </a:r>
          </a:p>
        </p:txBody>
      </p:sp>
      <p:sp>
        <p:nvSpPr>
          <p:cNvPr id="17421" name="AutoShape 13"/>
          <p:cNvSpPr>
            <a:spLocks noChangeArrowheads="1"/>
          </p:cNvSpPr>
          <p:nvPr/>
        </p:nvSpPr>
        <p:spPr bwMode="auto">
          <a:xfrm>
            <a:off x="7524750" y="2708275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100 000</a:t>
            </a:r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>
            <a:off x="7524750" y="33575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50 000</a:t>
            </a:r>
          </a:p>
        </p:txBody>
      </p:sp>
      <p:sp>
        <p:nvSpPr>
          <p:cNvPr id="17423" name="AutoShape 15"/>
          <p:cNvSpPr>
            <a:spLocks noChangeArrowheads="1"/>
          </p:cNvSpPr>
          <p:nvPr/>
        </p:nvSpPr>
        <p:spPr bwMode="auto">
          <a:xfrm>
            <a:off x="7524750" y="407670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5 000</a:t>
            </a:r>
          </a:p>
        </p:txBody>
      </p:sp>
      <p:sp>
        <p:nvSpPr>
          <p:cNvPr id="17424" name="AutoShape 16"/>
          <p:cNvSpPr>
            <a:spLocks noChangeArrowheads="1"/>
          </p:cNvSpPr>
          <p:nvPr/>
        </p:nvSpPr>
        <p:spPr bwMode="auto">
          <a:xfrm>
            <a:off x="7524750" y="465296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17425" name="AutoShape 17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1522" name="Oval 18"/>
          <p:cNvSpPr>
            <a:spLocks noChangeArrowheads="1"/>
          </p:cNvSpPr>
          <p:nvPr/>
        </p:nvSpPr>
        <p:spPr bwMode="auto">
          <a:xfrm>
            <a:off x="2627313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50/50</a:t>
            </a:r>
          </a:p>
        </p:txBody>
      </p:sp>
      <p:sp>
        <p:nvSpPr>
          <p:cNvPr id="17427" name="Oval 19"/>
          <p:cNvSpPr>
            <a:spLocks noChangeArrowheads="1"/>
          </p:cNvSpPr>
          <p:nvPr/>
        </p:nvSpPr>
        <p:spPr bwMode="auto">
          <a:xfrm>
            <a:off x="3995738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7428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333375"/>
            <a:ext cx="3095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0200" y="404813"/>
            <a:ext cx="273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0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404813"/>
            <a:ext cx="273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1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2"/>
                  </p:tgtEl>
                </p:cond>
              </p:nextCondLst>
            </p:seq>
          </p:childTnLst>
        </p:cTn>
      </p:par>
    </p:tnLst>
    <p:bldLst>
      <p:bldP spid="21509" grpId="0" animBg="1"/>
      <p:bldP spid="215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1403350" y="3357563"/>
            <a:ext cx="6985000" cy="2828925"/>
            <a:chOff x="884" y="2115"/>
            <a:chExt cx="4400" cy="1782"/>
          </a:xfrm>
        </p:grpSpPr>
        <p:pic>
          <p:nvPicPr>
            <p:cNvPr id="18443" name="Picture 4" descr="0259e346992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4" y="2341"/>
              <a:ext cx="2160" cy="1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4" name="Picture 5" descr="41904942a420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2115"/>
              <a:ext cx="2404" cy="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36" name="Picture 6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88913"/>
            <a:ext cx="84963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6165850"/>
            <a:ext cx="84963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8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2665413" y="3249613"/>
            <a:ext cx="6119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9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688012" y="3249613"/>
            <a:ext cx="6119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AutoShape 10"/>
          <p:cNvSpPr>
            <a:spLocks noChangeArrowheads="1"/>
          </p:cNvSpPr>
          <p:nvPr/>
        </p:nvSpPr>
        <p:spPr bwMode="auto">
          <a:xfrm>
            <a:off x="3000375" y="476250"/>
            <a:ext cx="5783263" cy="865188"/>
          </a:xfrm>
          <a:prstGeom prst="ribbon2">
            <a:avLst>
              <a:gd name="adj1" fmla="val 12500"/>
              <a:gd name="adj2" fmla="val 500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8441" name="WordArt 11"/>
          <p:cNvSpPr>
            <a:spLocks noChangeArrowheads="1" noChangeShapeType="1" noTextEdit="1"/>
          </p:cNvSpPr>
          <p:nvPr/>
        </p:nvSpPr>
        <p:spPr bwMode="auto">
          <a:xfrm>
            <a:off x="4859338" y="563563"/>
            <a:ext cx="23241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Правильно!</a:t>
            </a:r>
          </a:p>
        </p:txBody>
      </p:sp>
      <p:sp>
        <p:nvSpPr>
          <p:cNvPr id="58380" name="WordArt 12"/>
          <p:cNvSpPr>
            <a:spLocks noChangeArrowheads="1" noChangeShapeType="1" noTextEdit="1"/>
          </p:cNvSpPr>
          <p:nvPr/>
        </p:nvSpPr>
        <p:spPr bwMode="auto">
          <a:xfrm>
            <a:off x="3995738" y="1844675"/>
            <a:ext cx="4824412" cy="165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Теперь у вас</a:t>
            </a:r>
          </a:p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50 000 рублей!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95" y="404813"/>
            <a:ext cx="2206386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sndAc>
      <p:stSnd>
        <p:snd r:embed="rId2" name="W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941" y="692150"/>
            <a:ext cx="150214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AutoShape 4"/>
          <p:cNvSpPr>
            <a:spLocks noChangeArrowheads="1"/>
          </p:cNvSpPr>
          <p:nvPr/>
        </p:nvSpPr>
        <p:spPr bwMode="auto">
          <a:xfrm>
            <a:off x="7524750" y="18891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1 000 000</a:t>
            </a:r>
          </a:p>
        </p:txBody>
      </p:sp>
      <p:sp>
        <p:nvSpPr>
          <p:cNvPr id="19460" name="AutoShape 9"/>
          <p:cNvSpPr>
            <a:spLocks noChangeArrowheads="1"/>
          </p:cNvSpPr>
          <p:nvPr/>
        </p:nvSpPr>
        <p:spPr bwMode="auto">
          <a:xfrm>
            <a:off x="7524750" y="7651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500 000</a:t>
            </a:r>
          </a:p>
        </p:txBody>
      </p:sp>
      <p:sp>
        <p:nvSpPr>
          <p:cNvPr id="19461" name="AutoShape 10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9462" name="AutoShape 11"/>
          <p:cNvSpPr>
            <a:spLocks noChangeArrowheads="1"/>
          </p:cNvSpPr>
          <p:nvPr/>
        </p:nvSpPr>
        <p:spPr bwMode="auto">
          <a:xfrm>
            <a:off x="7524750" y="14128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250 000</a:t>
            </a:r>
          </a:p>
        </p:txBody>
      </p:sp>
      <p:sp>
        <p:nvSpPr>
          <p:cNvPr id="19463" name="AutoShape 12"/>
          <p:cNvSpPr>
            <a:spLocks noChangeArrowheads="1"/>
          </p:cNvSpPr>
          <p:nvPr/>
        </p:nvSpPr>
        <p:spPr bwMode="auto">
          <a:xfrm>
            <a:off x="7524750" y="20605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125 000</a:t>
            </a:r>
          </a:p>
        </p:txBody>
      </p:sp>
      <p:sp>
        <p:nvSpPr>
          <p:cNvPr id="19464" name="AutoShape 13"/>
          <p:cNvSpPr>
            <a:spLocks noChangeArrowheads="1"/>
          </p:cNvSpPr>
          <p:nvPr/>
        </p:nvSpPr>
        <p:spPr bwMode="auto">
          <a:xfrm>
            <a:off x="7524750" y="2708275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100 000</a:t>
            </a:r>
          </a:p>
        </p:txBody>
      </p:sp>
      <p:sp>
        <p:nvSpPr>
          <p:cNvPr id="19465" name="AutoShape 14"/>
          <p:cNvSpPr>
            <a:spLocks noChangeArrowheads="1"/>
          </p:cNvSpPr>
          <p:nvPr/>
        </p:nvSpPr>
        <p:spPr bwMode="auto">
          <a:xfrm>
            <a:off x="7524750" y="33575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19466" name="AutoShape 15"/>
          <p:cNvSpPr>
            <a:spLocks noChangeArrowheads="1"/>
          </p:cNvSpPr>
          <p:nvPr/>
        </p:nvSpPr>
        <p:spPr bwMode="auto">
          <a:xfrm>
            <a:off x="7524750" y="407670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5 000</a:t>
            </a:r>
          </a:p>
        </p:txBody>
      </p:sp>
      <p:sp>
        <p:nvSpPr>
          <p:cNvPr id="19467" name="AutoShape 16"/>
          <p:cNvSpPr>
            <a:spLocks noChangeArrowheads="1"/>
          </p:cNvSpPr>
          <p:nvPr/>
        </p:nvSpPr>
        <p:spPr bwMode="auto">
          <a:xfrm>
            <a:off x="7524750" y="465296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19468" name="AutoShape 17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19469" name="Oval 18"/>
          <p:cNvSpPr>
            <a:spLocks noChangeArrowheads="1"/>
          </p:cNvSpPr>
          <p:nvPr/>
        </p:nvSpPr>
        <p:spPr bwMode="auto">
          <a:xfrm>
            <a:off x="2627313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50/50</a:t>
            </a:r>
          </a:p>
        </p:txBody>
      </p:sp>
      <p:sp>
        <p:nvSpPr>
          <p:cNvPr id="19470" name="Oval 19"/>
          <p:cNvSpPr>
            <a:spLocks noChangeArrowheads="1"/>
          </p:cNvSpPr>
          <p:nvPr/>
        </p:nvSpPr>
        <p:spPr bwMode="auto">
          <a:xfrm>
            <a:off x="3995738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9471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33375"/>
            <a:ext cx="3095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404813"/>
            <a:ext cx="273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404813"/>
            <a:ext cx="273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4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7524750" y="18891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1 000 000</a:t>
            </a:r>
          </a:p>
        </p:txBody>
      </p:sp>
      <p:sp>
        <p:nvSpPr>
          <p:cNvPr id="25605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708399" y="5661025"/>
            <a:ext cx="3023841" cy="1008335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Г  </a:t>
            </a:r>
            <a:r>
              <a:rPr lang="ru-RU" sz="2400" b="1" dirty="0" smtClean="0"/>
              <a:t>Сталинград</a:t>
            </a:r>
            <a:endParaRPr lang="ru-RU" sz="2400" b="1" dirty="0"/>
          </a:p>
        </p:txBody>
      </p:sp>
      <p:sp>
        <p:nvSpPr>
          <p:cNvPr id="2048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23850" y="5661025"/>
            <a:ext cx="3096022" cy="1008335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Б  </a:t>
            </a:r>
            <a:r>
              <a:rPr lang="ru-RU" b="1" dirty="0" smtClean="0"/>
              <a:t>  </a:t>
            </a:r>
            <a:r>
              <a:rPr lang="ru-RU" sz="2400" b="1" dirty="0" smtClean="0"/>
              <a:t>Киев</a:t>
            </a:r>
            <a:endParaRPr lang="ru-RU" sz="2400" b="1" dirty="0"/>
          </a:p>
        </p:txBody>
      </p:sp>
      <p:sp>
        <p:nvSpPr>
          <p:cNvPr id="25607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708400" y="4292600"/>
            <a:ext cx="2952750" cy="1008608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В  </a:t>
            </a:r>
            <a:r>
              <a:rPr lang="ru-RU" sz="2400" b="1" dirty="0" smtClean="0"/>
              <a:t>Москва</a:t>
            </a:r>
            <a:endParaRPr lang="ru-RU" sz="2400" b="1" dirty="0"/>
          </a:p>
        </p:txBody>
      </p:sp>
      <p:sp>
        <p:nvSpPr>
          <p:cNvPr id="20488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23850" y="4292599"/>
            <a:ext cx="3125932" cy="1069109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А   </a:t>
            </a:r>
            <a:r>
              <a:rPr lang="ru-RU" b="1" dirty="0" smtClean="0"/>
              <a:t> </a:t>
            </a:r>
            <a:r>
              <a:rPr lang="ru-RU" sz="2400" b="1" dirty="0" smtClean="0"/>
              <a:t>Минск</a:t>
            </a:r>
            <a:endParaRPr lang="ru-RU" sz="2400" b="1" dirty="0"/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>
            <a:off x="7524750" y="7651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500 000</a:t>
            </a:r>
          </a:p>
        </p:txBody>
      </p:sp>
      <p:sp>
        <p:nvSpPr>
          <p:cNvPr id="20490" name="AutoShape 10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0491" name="AutoShape 11"/>
          <p:cNvSpPr>
            <a:spLocks noChangeArrowheads="1"/>
          </p:cNvSpPr>
          <p:nvPr/>
        </p:nvSpPr>
        <p:spPr bwMode="auto">
          <a:xfrm>
            <a:off x="7524750" y="14128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250 000</a:t>
            </a:r>
          </a:p>
        </p:txBody>
      </p:sp>
      <p:sp>
        <p:nvSpPr>
          <p:cNvPr id="20492" name="AutoShape 12"/>
          <p:cNvSpPr>
            <a:spLocks noChangeArrowheads="1"/>
          </p:cNvSpPr>
          <p:nvPr/>
        </p:nvSpPr>
        <p:spPr bwMode="auto">
          <a:xfrm>
            <a:off x="7524750" y="20605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125 000</a:t>
            </a:r>
          </a:p>
        </p:txBody>
      </p:sp>
      <p:sp>
        <p:nvSpPr>
          <p:cNvPr id="20493" name="AutoShape 13"/>
          <p:cNvSpPr>
            <a:spLocks noChangeArrowheads="1"/>
          </p:cNvSpPr>
          <p:nvPr/>
        </p:nvSpPr>
        <p:spPr bwMode="auto">
          <a:xfrm>
            <a:off x="7524750" y="2708275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100 000</a:t>
            </a:r>
          </a:p>
        </p:txBody>
      </p:sp>
      <p:sp>
        <p:nvSpPr>
          <p:cNvPr id="20494" name="AutoShape 14"/>
          <p:cNvSpPr>
            <a:spLocks noChangeArrowheads="1"/>
          </p:cNvSpPr>
          <p:nvPr/>
        </p:nvSpPr>
        <p:spPr bwMode="auto">
          <a:xfrm>
            <a:off x="7524750" y="33575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20495" name="AutoShape 15"/>
          <p:cNvSpPr>
            <a:spLocks noChangeArrowheads="1"/>
          </p:cNvSpPr>
          <p:nvPr/>
        </p:nvSpPr>
        <p:spPr bwMode="auto">
          <a:xfrm>
            <a:off x="7524750" y="407670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5 000</a:t>
            </a:r>
          </a:p>
        </p:txBody>
      </p:sp>
      <p:sp>
        <p:nvSpPr>
          <p:cNvPr id="20496" name="AutoShape 16"/>
          <p:cNvSpPr>
            <a:spLocks noChangeArrowheads="1"/>
          </p:cNvSpPr>
          <p:nvPr/>
        </p:nvSpPr>
        <p:spPr bwMode="auto">
          <a:xfrm>
            <a:off x="7524750" y="465296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20497" name="AutoShape 17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5618" name="Oval 18"/>
          <p:cNvSpPr>
            <a:spLocks noChangeArrowheads="1"/>
          </p:cNvSpPr>
          <p:nvPr/>
        </p:nvSpPr>
        <p:spPr bwMode="auto">
          <a:xfrm>
            <a:off x="2627313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50/50</a:t>
            </a:r>
          </a:p>
        </p:txBody>
      </p:sp>
      <p:sp>
        <p:nvSpPr>
          <p:cNvPr id="20499" name="Oval 19"/>
          <p:cNvSpPr>
            <a:spLocks noChangeArrowheads="1"/>
          </p:cNvSpPr>
          <p:nvPr/>
        </p:nvSpPr>
        <p:spPr bwMode="auto">
          <a:xfrm>
            <a:off x="3995738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0500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333375"/>
            <a:ext cx="3095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1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404813"/>
            <a:ext cx="273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2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404813"/>
            <a:ext cx="273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3" name="Picture 2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052736"/>
            <a:ext cx="150214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2483768" y="1484784"/>
            <a:ext cx="4824536" cy="2033588"/>
          </a:xfrm>
          <a:prstGeom prst="wedgeRoundRectCallout">
            <a:avLst>
              <a:gd name="adj1" fmla="val -77282"/>
              <a:gd name="adj2" fmla="val -25486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800" dirty="0" smtClean="0"/>
              <a:t>В каком городе состоялся матч смерти, в 1942 году, </a:t>
            </a:r>
            <a:r>
              <a:rPr lang="ru-RU" dirty="0" smtClean="0"/>
              <a:t>в </a:t>
            </a:r>
            <a:r>
              <a:rPr lang="ru-RU" dirty="0"/>
              <a:t>оккупированном </a:t>
            </a:r>
            <a:r>
              <a:rPr lang="ru-RU" dirty="0" smtClean="0"/>
              <a:t>немцами городе.</a:t>
            </a:r>
            <a:endParaRPr lang="ru-RU" sz="28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8"/>
                  </p:tgtEl>
                </p:cond>
              </p:nextCondLst>
            </p:seq>
          </p:childTnLst>
        </p:cTn>
      </p:par>
    </p:tnLst>
    <p:bldLst>
      <p:bldP spid="25605" grpId="0" animBg="1"/>
      <p:bldP spid="2560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2"/>
            <a:ext cx="9144000" cy="68513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3058" y="0"/>
            <a:ext cx="9060942" cy="563231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Игра </a:t>
            </a:r>
            <a:r>
              <a:rPr lang="ru-RU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«Кто хочет стать миллионером?»</a:t>
            </a:r>
          </a:p>
          <a:p>
            <a:pPr algn="ctr">
              <a:defRPr/>
            </a:pPr>
            <a:r>
              <a:rPr lang="ru-RU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посвящена  теме</a:t>
            </a:r>
          </a:p>
          <a:p>
            <a:pPr algn="ctr">
              <a:defRPr/>
            </a:pPr>
            <a:r>
              <a:rPr lang="ru-RU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b="1" dirty="0" smtClean="0">
                <a:solidFill>
                  <a:srgbClr val="FFFF00"/>
                </a:solidFill>
              </a:rPr>
              <a:t>Вокруг футбола</a:t>
            </a:r>
            <a:r>
              <a:rPr lang="ru-RU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</a:p>
          <a:p>
            <a:pPr algn="ctr">
              <a:defRPr/>
            </a:pPr>
            <a:endParaRPr lang="ru-RU" sz="36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Вам будут предложены </a:t>
            </a:r>
            <a:r>
              <a:rPr lang="ru-RU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 вопросов</a:t>
            </a:r>
          </a:p>
          <a:p>
            <a:pPr algn="ctr">
              <a:defRPr/>
            </a:pPr>
            <a:r>
              <a:rPr lang="ru-RU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</a:t>
            </a:r>
            <a:r>
              <a:rPr lang="ru-RU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 варианта </a:t>
            </a:r>
            <a:r>
              <a:rPr lang="ru-RU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ответов.</a:t>
            </a:r>
          </a:p>
          <a:p>
            <a:pPr algn="ctr">
              <a:defRPr/>
            </a:pPr>
            <a:r>
              <a:rPr lang="ru-RU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Только </a:t>
            </a:r>
            <a:r>
              <a:rPr lang="ru-RU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один</a:t>
            </a:r>
            <a:r>
              <a:rPr lang="ru-RU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ответ правильный.</a:t>
            </a:r>
          </a:p>
          <a:p>
            <a:pPr algn="ctr">
              <a:defRPr/>
            </a:pPr>
            <a:endParaRPr lang="ru-RU" sz="36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endParaRPr lang="ru-RU" sz="36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Желаем удачи!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1403350" y="3357563"/>
            <a:ext cx="6985000" cy="2828925"/>
            <a:chOff x="884" y="2115"/>
            <a:chExt cx="4400" cy="1782"/>
          </a:xfrm>
        </p:grpSpPr>
        <p:pic>
          <p:nvPicPr>
            <p:cNvPr id="21515" name="Picture 4" descr="0259e346992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4" y="2341"/>
              <a:ext cx="2160" cy="1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6" name="Picture 5" descr="41904942a420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2115"/>
              <a:ext cx="2404" cy="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08" name="Picture 6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88913"/>
            <a:ext cx="84963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6165850"/>
            <a:ext cx="84963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8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2665413" y="3249613"/>
            <a:ext cx="6119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9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688012" y="3249613"/>
            <a:ext cx="6119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AutoShape 10"/>
          <p:cNvSpPr>
            <a:spLocks noChangeArrowheads="1"/>
          </p:cNvSpPr>
          <p:nvPr/>
        </p:nvSpPr>
        <p:spPr bwMode="auto">
          <a:xfrm>
            <a:off x="3000375" y="476250"/>
            <a:ext cx="5783263" cy="865188"/>
          </a:xfrm>
          <a:prstGeom prst="ribbon2">
            <a:avLst>
              <a:gd name="adj1" fmla="val 12500"/>
              <a:gd name="adj2" fmla="val 500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1513" name="WordArt 11"/>
          <p:cNvSpPr>
            <a:spLocks noChangeArrowheads="1" noChangeShapeType="1" noTextEdit="1"/>
          </p:cNvSpPr>
          <p:nvPr/>
        </p:nvSpPr>
        <p:spPr bwMode="auto">
          <a:xfrm>
            <a:off x="4859338" y="563563"/>
            <a:ext cx="23241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Поздравляем!</a:t>
            </a:r>
          </a:p>
        </p:txBody>
      </p:sp>
      <p:sp>
        <p:nvSpPr>
          <p:cNvPr id="57356" name="WordArt 12"/>
          <p:cNvSpPr>
            <a:spLocks noChangeArrowheads="1" noChangeShapeType="1" noTextEdit="1"/>
          </p:cNvSpPr>
          <p:nvPr/>
        </p:nvSpPr>
        <p:spPr bwMode="auto">
          <a:xfrm>
            <a:off x="3779838" y="1557338"/>
            <a:ext cx="5040312" cy="1943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Вы заработали </a:t>
            </a:r>
          </a:p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несгораемую  сумму</a:t>
            </a:r>
          </a:p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100 000 рублей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95" y="404813"/>
            <a:ext cx="2206386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sndAc>
      <p:stSnd>
        <p:snd r:embed="rId2" name="NEX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941" y="692150"/>
            <a:ext cx="150214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AutoShape 4"/>
          <p:cNvSpPr>
            <a:spLocks noChangeArrowheads="1"/>
          </p:cNvSpPr>
          <p:nvPr/>
        </p:nvSpPr>
        <p:spPr bwMode="auto">
          <a:xfrm>
            <a:off x="7524750" y="18891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1 000 000</a:t>
            </a:r>
          </a:p>
        </p:txBody>
      </p:sp>
      <p:sp>
        <p:nvSpPr>
          <p:cNvPr id="22532" name="AutoShape 9"/>
          <p:cNvSpPr>
            <a:spLocks noChangeArrowheads="1"/>
          </p:cNvSpPr>
          <p:nvPr/>
        </p:nvSpPr>
        <p:spPr bwMode="auto">
          <a:xfrm>
            <a:off x="7524750" y="7651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500 000</a:t>
            </a:r>
          </a:p>
        </p:txBody>
      </p:sp>
      <p:sp>
        <p:nvSpPr>
          <p:cNvPr id="22533" name="AutoShape 10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2534" name="AutoShape 11"/>
          <p:cNvSpPr>
            <a:spLocks noChangeArrowheads="1"/>
          </p:cNvSpPr>
          <p:nvPr/>
        </p:nvSpPr>
        <p:spPr bwMode="auto">
          <a:xfrm>
            <a:off x="7524750" y="14128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250 000</a:t>
            </a:r>
          </a:p>
        </p:txBody>
      </p:sp>
      <p:sp>
        <p:nvSpPr>
          <p:cNvPr id="22535" name="AutoShape 12"/>
          <p:cNvSpPr>
            <a:spLocks noChangeArrowheads="1"/>
          </p:cNvSpPr>
          <p:nvPr/>
        </p:nvSpPr>
        <p:spPr bwMode="auto">
          <a:xfrm>
            <a:off x="7524750" y="20605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125 000</a:t>
            </a:r>
          </a:p>
        </p:txBody>
      </p:sp>
      <p:sp>
        <p:nvSpPr>
          <p:cNvPr id="22536" name="AutoShape 13"/>
          <p:cNvSpPr>
            <a:spLocks noChangeArrowheads="1"/>
          </p:cNvSpPr>
          <p:nvPr/>
        </p:nvSpPr>
        <p:spPr bwMode="auto">
          <a:xfrm>
            <a:off x="7524750" y="2708275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100 000</a:t>
            </a:r>
          </a:p>
        </p:txBody>
      </p:sp>
      <p:sp>
        <p:nvSpPr>
          <p:cNvPr id="22537" name="AutoShape 14"/>
          <p:cNvSpPr>
            <a:spLocks noChangeArrowheads="1"/>
          </p:cNvSpPr>
          <p:nvPr/>
        </p:nvSpPr>
        <p:spPr bwMode="auto">
          <a:xfrm>
            <a:off x="7524750" y="33575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22538" name="AutoShape 15"/>
          <p:cNvSpPr>
            <a:spLocks noChangeArrowheads="1"/>
          </p:cNvSpPr>
          <p:nvPr/>
        </p:nvSpPr>
        <p:spPr bwMode="auto">
          <a:xfrm>
            <a:off x="7524750" y="407670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5 000</a:t>
            </a:r>
          </a:p>
        </p:txBody>
      </p:sp>
      <p:sp>
        <p:nvSpPr>
          <p:cNvPr id="22539" name="AutoShape 16"/>
          <p:cNvSpPr>
            <a:spLocks noChangeArrowheads="1"/>
          </p:cNvSpPr>
          <p:nvPr/>
        </p:nvSpPr>
        <p:spPr bwMode="auto">
          <a:xfrm>
            <a:off x="7524750" y="46529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22540" name="AutoShape 17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2541" name="Oval 18"/>
          <p:cNvSpPr>
            <a:spLocks noChangeArrowheads="1"/>
          </p:cNvSpPr>
          <p:nvPr/>
        </p:nvSpPr>
        <p:spPr bwMode="auto">
          <a:xfrm>
            <a:off x="2627313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50/50</a:t>
            </a:r>
          </a:p>
        </p:txBody>
      </p:sp>
      <p:grpSp>
        <p:nvGrpSpPr>
          <p:cNvPr id="22542" name="Group 20"/>
          <p:cNvGrpSpPr>
            <a:grpSpLocks/>
          </p:cNvGrpSpPr>
          <p:nvPr/>
        </p:nvGrpSpPr>
        <p:grpSpPr bwMode="auto">
          <a:xfrm>
            <a:off x="3995738" y="188913"/>
            <a:ext cx="1079500" cy="1008062"/>
            <a:chOff x="2517" y="119"/>
            <a:chExt cx="680" cy="635"/>
          </a:xfrm>
        </p:grpSpPr>
        <p:sp>
          <p:nvSpPr>
            <p:cNvPr id="22544" name="Oval 21"/>
            <p:cNvSpPr>
              <a:spLocks noChangeArrowheads="1"/>
            </p:cNvSpPr>
            <p:nvPr/>
          </p:nvSpPr>
          <p:spPr bwMode="auto">
            <a:xfrm>
              <a:off x="2517" y="119"/>
              <a:ext cx="680" cy="6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2545" name="Picture 2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89" y="210"/>
              <a:ext cx="19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6" name="Picture 2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08" y="255"/>
              <a:ext cx="17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7" name="Picture 2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71" y="255"/>
              <a:ext cx="17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43" name="Picture 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052736"/>
            <a:ext cx="150214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2339752" y="1484784"/>
            <a:ext cx="4608513" cy="2033588"/>
          </a:xfrm>
          <a:prstGeom prst="wedgeRoundRectCallout">
            <a:avLst>
              <a:gd name="adj1" fmla="val -77282"/>
              <a:gd name="adj2" fmla="val -25486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800" dirty="0"/>
              <a:t>Какие виды спорта развивают </a:t>
            </a:r>
            <a:r>
              <a:rPr lang="ru-RU" sz="2800" dirty="0" smtClean="0"/>
              <a:t>преимущественно ловкость?</a:t>
            </a:r>
            <a:endParaRPr lang="ru-RU" sz="2800" dirty="0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7524750" y="18891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/>
              <a:t>1 000 000</a:t>
            </a:r>
          </a:p>
        </p:txBody>
      </p:sp>
      <p:sp>
        <p:nvSpPr>
          <p:cNvPr id="23557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708400" y="5661025"/>
            <a:ext cx="2952750" cy="79216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Г  </a:t>
            </a:r>
            <a:r>
              <a:rPr lang="ru-RU" b="1" dirty="0" smtClean="0"/>
              <a:t> </a:t>
            </a:r>
            <a:r>
              <a:rPr lang="ru-RU" sz="2800" b="1" dirty="0" smtClean="0"/>
              <a:t>футбол</a:t>
            </a:r>
            <a:endParaRPr lang="ru-RU" sz="2800" b="1" dirty="0"/>
          </a:p>
        </p:txBody>
      </p:sp>
      <p:sp>
        <p:nvSpPr>
          <p:cNvPr id="29702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0" y="5661025"/>
            <a:ext cx="2952750" cy="79216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Б  </a:t>
            </a:r>
            <a:r>
              <a:rPr lang="ru-RU" b="1" dirty="0" smtClean="0"/>
              <a:t> </a:t>
            </a:r>
            <a:r>
              <a:rPr lang="ru-RU" sz="2800" b="1" dirty="0" smtClean="0"/>
              <a:t>лыжи</a:t>
            </a:r>
            <a:endParaRPr lang="ru-RU" sz="2800" b="1" dirty="0"/>
          </a:p>
        </p:txBody>
      </p:sp>
      <p:sp>
        <p:nvSpPr>
          <p:cNvPr id="23559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708400" y="4292600"/>
            <a:ext cx="2952750" cy="79216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 smtClean="0"/>
              <a:t>В  </a:t>
            </a:r>
            <a:r>
              <a:rPr lang="ru-RU" sz="2800" b="1" dirty="0" smtClean="0"/>
              <a:t>стрельба</a:t>
            </a:r>
            <a:endParaRPr lang="ru-RU" sz="2800" b="1" dirty="0"/>
          </a:p>
        </p:txBody>
      </p:sp>
      <p:sp>
        <p:nvSpPr>
          <p:cNvPr id="29704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0" y="4292600"/>
            <a:ext cx="2952750" cy="79216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А  </a:t>
            </a:r>
            <a:r>
              <a:rPr lang="ru-RU" sz="2800" b="1" dirty="0" smtClean="0"/>
              <a:t>плавание</a:t>
            </a:r>
            <a:endParaRPr lang="ru-RU" sz="2800" b="1" dirty="0"/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7524750" y="7651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500 000</a:t>
            </a:r>
          </a:p>
        </p:txBody>
      </p: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3563" name="AutoShape 11"/>
          <p:cNvSpPr>
            <a:spLocks noChangeArrowheads="1"/>
          </p:cNvSpPr>
          <p:nvPr/>
        </p:nvSpPr>
        <p:spPr bwMode="auto">
          <a:xfrm>
            <a:off x="7524750" y="14128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250 000</a:t>
            </a:r>
          </a:p>
        </p:txBody>
      </p:sp>
      <p:sp>
        <p:nvSpPr>
          <p:cNvPr id="23564" name="AutoShape 12"/>
          <p:cNvSpPr>
            <a:spLocks noChangeArrowheads="1"/>
          </p:cNvSpPr>
          <p:nvPr/>
        </p:nvSpPr>
        <p:spPr bwMode="auto">
          <a:xfrm>
            <a:off x="7524750" y="20605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125 000</a:t>
            </a:r>
          </a:p>
        </p:txBody>
      </p:sp>
      <p:sp>
        <p:nvSpPr>
          <p:cNvPr id="23565" name="AutoShape 13"/>
          <p:cNvSpPr>
            <a:spLocks noChangeArrowheads="1"/>
          </p:cNvSpPr>
          <p:nvPr/>
        </p:nvSpPr>
        <p:spPr bwMode="auto">
          <a:xfrm>
            <a:off x="7524750" y="2708275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100 000</a:t>
            </a:r>
          </a:p>
        </p:txBody>
      </p:sp>
      <p:sp>
        <p:nvSpPr>
          <p:cNvPr id="23566" name="AutoShape 14"/>
          <p:cNvSpPr>
            <a:spLocks noChangeArrowheads="1"/>
          </p:cNvSpPr>
          <p:nvPr/>
        </p:nvSpPr>
        <p:spPr bwMode="auto">
          <a:xfrm>
            <a:off x="7524750" y="33575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23567" name="AutoShape 15"/>
          <p:cNvSpPr>
            <a:spLocks noChangeArrowheads="1"/>
          </p:cNvSpPr>
          <p:nvPr/>
        </p:nvSpPr>
        <p:spPr bwMode="auto">
          <a:xfrm>
            <a:off x="7524750" y="407670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5 000</a:t>
            </a:r>
          </a:p>
        </p:txBody>
      </p:sp>
      <p:sp>
        <p:nvSpPr>
          <p:cNvPr id="23568" name="AutoShape 16"/>
          <p:cNvSpPr>
            <a:spLocks noChangeArrowheads="1"/>
          </p:cNvSpPr>
          <p:nvPr/>
        </p:nvSpPr>
        <p:spPr bwMode="auto">
          <a:xfrm>
            <a:off x="7524750" y="46529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23569" name="AutoShape 17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9714" name="Oval 18"/>
          <p:cNvSpPr>
            <a:spLocks noChangeArrowheads="1"/>
          </p:cNvSpPr>
          <p:nvPr/>
        </p:nvSpPr>
        <p:spPr bwMode="auto">
          <a:xfrm>
            <a:off x="2627313" y="188913"/>
            <a:ext cx="1079500" cy="10255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50/50</a:t>
            </a:r>
          </a:p>
        </p:txBody>
      </p:sp>
      <p:grpSp>
        <p:nvGrpSpPr>
          <p:cNvPr id="23571" name="Group 20"/>
          <p:cNvGrpSpPr>
            <a:grpSpLocks/>
          </p:cNvGrpSpPr>
          <p:nvPr/>
        </p:nvGrpSpPr>
        <p:grpSpPr bwMode="auto">
          <a:xfrm>
            <a:off x="3995738" y="188913"/>
            <a:ext cx="1079500" cy="1008062"/>
            <a:chOff x="2517" y="119"/>
            <a:chExt cx="680" cy="635"/>
          </a:xfrm>
        </p:grpSpPr>
        <p:sp>
          <p:nvSpPr>
            <p:cNvPr id="23573" name="Oval 21"/>
            <p:cNvSpPr>
              <a:spLocks noChangeArrowheads="1"/>
            </p:cNvSpPr>
            <p:nvPr/>
          </p:nvSpPr>
          <p:spPr bwMode="auto">
            <a:xfrm>
              <a:off x="2517" y="119"/>
              <a:ext cx="680" cy="6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3574" name="Picture 2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9" y="210"/>
              <a:ext cx="19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5" name="Picture 2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08" y="255"/>
              <a:ext cx="17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6" name="Picture 2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71" y="255"/>
              <a:ext cx="17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572" name="Picture 2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14"/>
                  </p:tgtEl>
                </p:cond>
              </p:nextCondLst>
            </p:seq>
          </p:childTnLst>
        </p:cTn>
      </p:par>
    </p:tnLst>
    <p:bldLst>
      <p:bldP spid="29702" grpId="0" animBg="1"/>
      <p:bldP spid="2970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1403350" y="3357563"/>
            <a:ext cx="6985000" cy="2828925"/>
            <a:chOff x="884" y="2115"/>
            <a:chExt cx="4400" cy="1782"/>
          </a:xfrm>
        </p:grpSpPr>
        <p:pic>
          <p:nvPicPr>
            <p:cNvPr id="24587" name="Picture 4" descr="0259e346992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4" y="2341"/>
              <a:ext cx="2160" cy="1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8" name="Picture 5" descr="41904942a420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2115"/>
              <a:ext cx="2404" cy="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580" name="Picture 6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88913"/>
            <a:ext cx="84963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7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6165850"/>
            <a:ext cx="84963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8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2665413" y="3249613"/>
            <a:ext cx="6119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9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688012" y="3249613"/>
            <a:ext cx="6119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AutoShape 10"/>
          <p:cNvSpPr>
            <a:spLocks noChangeArrowheads="1"/>
          </p:cNvSpPr>
          <p:nvPr/>
        </p:nvSpPr>
        <p:spPr bwMode="auto">
          <a:xfrm>
            <a:off x="3000375" y="476250"/>
            <a:ext cx="5783263" cy="865188"/>
          </a:xfrm>
          <a:prstGeom prst="ribbon2">
            <a:avLst>
              <a:gd name="adj1" fmla="val 12500"/>
              <a:gd name="adj2" fmla="val 500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4585" name="WordArt 11"/>
          <p:cNvSpPr>
            <a:spLocks noChangeArrowheads="1" noChangeShapeType="1" noTextEdit="1"/>
          </p:cNvSpPr>
          <p:nvPr/>
        </p:nvSpPr>
        <p:spPr bwMode="auto">
          <a:xfrm>
            <a:off x="4859338" y="563563"/>
            <a:ext cx="23241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Поздравляем!</a:t>
            </a:r>
          </a:p>
        </p:txBody>
      </p:sp>
      <p:sp>
        <p:nvSpPr>
          <p:cNvPr id="56332" name="WordArt 12"/>
          <p:cNvSpPr>
            <a:spLocks noChangeArrowheads="1" noChangeShapeType="1" noTextEdit="1"/>
          </p:cNvSpPr>
          <p:nvPr/>
        </p:nvSpPr>
        <p:spPr bwMode="auto">
          <a:xfrm>
            <a:off x="3995738" y="1844675"/>
            <a:ext cx="4824412" cy="165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Не каждый может </a:t>
            </a:r>
          </a:p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заработать</a:t>
            </a:r>
          </a:p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125 000 рублей.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476672"/>
            <a:ext cx="2206386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sndAc>
      <p:stSnd>
        <p:snd r:embed="rId2" name="W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941" y="692150"/>
            <a:ext cx="150214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AutoShape 4"/>
          <p:cNvSpPr>
            <a:spLocks noChangeArrowheads="1"/>
          </p:cNvSpPr>
          <p:nvPr/>
        </p:nvSpPr>
        <p:spPr bwMode="auto">
          <a:xfrm>
            <a:off x="7524750" y="18891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1 000 000</a:t>
            </a:r>
          </a:p>
        </p:txBody>
      </p:sp>
      <p:sp>
        <p:nvSpPr>
          <p:cNvPr id="25604" name="AutoShape 9"/>
          <p:cNvSpPr>
            <a:spLocks noChangeArrowheads="1"/>
          </p:cNvSpPr>
          <p:nvPr/>
        </p:nvSpPr>
        <p:spPr bwMode="auto">
          <a:xfrm>
            <a:off x="7524750" y="7651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500 000</a:t>
            </a:r>
          </a:p>
        </p:txBody>
      </p:sp>
      <p:sp>
        <p:nvSpPr>
          <p:cNvPr id="25605" name="AutoShape 10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5606" name="AutoShape 11"/>
          <p:cNvSpPr>
            <a:spLocks noChangeArrowheads="1"/>
          </p:cNvSpPr>
          <p:nvPr/>
        </p:nvSpPr>
        <p:spPr bwMode="auto">
          <a:xfrm>
            <a:off x="7524750" y="14128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250 000</a:t>
            </a:r>
          </a:p>
        </p:txBody>
      </p:sp>
      <p:sp>
        <p:nvSpPr>
          <p:cNvPr id="25607" name="AutoShape 12"/>
          <p:cNvSpPr>
            <a:spLocks noChangeArrowheads="1"/>
          </p:cNvSpPr>
          <p:nvPr/>
        </p:nvSpPr>
        <p:spPr bwMode="auto">
          <a:xfrm>
            <a:off x="7524750" y="20605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125 000</a:t>
            </a:r>
          </a:p>
        </p:txBody>
      </p:sp>
      <p:sp>
        <p:nvSpPr>
          <p:cNvPr id="25608" name="AutoShape 13"/>
          <p:cNvSpPr>
            <a:spLocks noChangeArrowheads="1"/>
          </p:cNvSpPr>
          <p:nvPr/>
        </p:nvSpPr>
        <p:spPr bwMode="auto">
          <a:xfrm>
            <a:off x="7524750" y="2708275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100 000</a:t>
            </a:r>
          </a:p>
        </p:txBody>
      </p:sp>
      <p:sp>
        <p:nvSpPr>
          <p:cNvPr id="25609" name="AutoShape 14"/>
          <p:cNvSpPr>
            <a:spLocks noChangeArrowheads="1"/>
          </p:cNvSpPr>
          <p:nvPr/>
        </p:nvSpPr>
        <p:spPr bwMode="auto">
          <a:xfrm>
            <a:off x="7524750" y="33575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25610" name="AutoShape 15"/>
          <p:cNvSpPr>
            <a:spLocks noChangeArrowheads="1"/>
          </p:cNvSpPr>
          <p:nvPr/>
        </p:nvSpPr>
        <p:spPr bwMode="auto">
          <a:xfrm>
            <a:off x="7524750" y="407670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5 000</a:t>
            </a:r>
          </a:p>
        </p:txBody>
      </p:sp>
      <p:sp>
        <p:nvSpPr>
          <p:cNvPr id="25611" name="AutoShape 16"/>
          <p:cNvSpPr>
            <a:spLocks noChangeArrowheads="1"/>
          </p:cNvSpPr>
          <p:nvPr/>
        </p:nvSpPr>
        <p:spPr bwMode="auto">
          <a:xfrm>
            <a:off x="7524750" y="46529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25612" name="AutoShape 17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5613" name="Oval 18"/>
          <p:cNvSpPr>
            <a:spLocks noChangeArrowheads="1"/>
          </p:cNvSpPr>
          <p:nvPr/>
        </p:nvSpPr>
        <p:spPr bwMode="auto">
          <a:xfrm>
            <a:off x="2627313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50/50</a:t>
            </a:r>
          </a:p>
        </p:txBody>
      </p:sp>
      <p:grpSp>
        <p:nvGrpSpPr>
          <p:cNvPr id="25614" name="Group 20"/>
          <p:cNvGrpSpPr>
            <a:grpSpLocks/>
          </p:cNvGrpSpPr>
          <p:nvPr/>
        </p:nvGrpSpPr>
        <p:grpSpPr bwMode="auto">
          <a:xfrm>
            <a:off x="3995738" y="188913"/>
            <a:ext cx="1079500" cy="1008062"/>
            <a:chOff x="2517" y="119"/>
            <a:chExt cx="680" cy="635"/>
          </a:xfrm>
        </p:grpSpPr>
        <p:sp>
          <p:nvSpPr>
            <p:cNvPr id="25616" name="Oval 21"/>
            <p:cNvSpPr>
              <a:spLocks noChangeArrowheads="1"/>
            </p:cNvSpPr>
            <p:nvPr/>
          </p:nvSpPr>
          <p:spPr bwMode="auto">
            <a:xfrm>
              <a:off x="2517" y="119"/>
              <a:ext cx="680" cy="6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5617" name="Picture 2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89" y="210"/>
              <a:ext cx="19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8" name="Picture 2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08" y="255"/>
              <a:ext cx="17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9" name="Picture 2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71" y="255"/>
              <a:ext cx="17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615" name="Picture 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052736"/>
            <a:ext cx="150214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2411760" y="1556792"/>
            <a:ext cx="4725843" cy="1765590"/>
          </a:xfrm>
          <a:prstGeom prst="wedgeRoundRectCallout">
            <a:avLst>
              <a:gd name="adj1" fmla="val -77282"/>
              <a:gd name="adj2" fmla="val -25486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400" b="1" dirty="0"/>
              <a:t>Какой вид спорта наиболее эффективно развивает гибкость и координацию движений?</a:t>
            </a:r>
          </a:p>
        </p:txBody>
      </p:sp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7524750" y="18891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1 000 000</a:t>
            </a:r>
          </a:p>
        </p:txBody>
      </p:sp>
      <p:sp>
        <p:nvSpPr>
          <p:cNvPr id="33797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707904" y="5661024"/>
            <a:ext cx="3007221" cy="108034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Г   </a:t>
            </a:r>
            <a:r>
              <a:rPr lang="ru-RU" sz="2400" b="1" dirty="0"/>
              <a:t>Ф</a:t>
            </a:r>
            <a:r>
              <a:rPr lang="ru-RU" sz="2400" b="1" dirty="0" smtClean="0"/>
              <a:t>игурное</a:t>
            </a:r>
          </a:p>
          <a:p>
            <a:r>
              <a:rPr lang="ru-RU" sz="2400" b="1" dirty="0" smtClean="0"/>
              <a:t>         катание</a:t>
            </a:r>
            <a:endParaRPr lang="ru-RU" sz="2400" b="1" dirty="0"/>
          </a:p>
        </p:txBody>
      </p:sp>
      <p:sp>
        <p:nvSpPr>
          <p:cNvPr id="26630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23850" y="5661025"/>
            <a:ext cx="2879998" cy="108034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Б  </a:t>
            </a:r>
            <a:r>
              <a:rPr lang="ru-RU" sz="2400" b="1" dirty="0" smtClean="0"/>
              <a:t>Футбол</a:t>
            </a:r>
            <a:endParaRPr lang="ru-RU" sz="2400" b="1" dirty="0"/>
          </a:p>
        </p:txBody>
      </p:sp>
      <p:sp>
        <p:nvSpPr>
          <p:cNvPr id="26631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707904" y="4292600"/>
            <a:ext cx="2953246" cy="1152624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 smtClean="0"/>
              <a:t>В  </a:t>
            </a:r>
            <a:r>
              <a:rPr lang="ru-RU" sz="2400" b="1" dirty="0" smtClean="0"/>
              <a:t>Спортивная</a:t>
            </a:r>
          </a:p>
          <a:p>
            <a:r>
              <a:rPr lang="ru-RU" sz="2400" b="1" dirty="0" smtClean="0"/>
              <a:t>       гимнастика </a:t>
            </a:r>
            <a:endParaRPr lang="ru-RU" sz="2400" b="1" dirty="0"/>
          </a:p>
        </p:txBody>
      </p:sp>
      <p:sp>
        <p:nvSpPr>
          <p:cNvPr id="33800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23850" y="4292600"/>
            <a:ext cx="2879998" cy="1152624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А  </a:t>
            </a:r>
            <a:r>
              <a:rPr lang="ru-RU" sz="2400" b="1" dirty="0" smtClean="0"/>
              <a:t>Фехтование</a:t>
            </a:r>
            <a:endParaRPr lang="ru-RU" sz="2400" b="1" dirty="0"/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>
            <a:off x="7524750" y="7651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500 000</a:t>
            </a:r>
          </a:p>
        </p:txBody>
      </p:sp>
      <p:sp>
        <p:nvSpPr>
          <p:cNvPr id="26634" name="AutoShape 10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6635" name="AutoShape 11"/>
          <p:cNvSpPr>
            <a:spLocks noChangeArrowheads="1"/>
          </p:cNvSpPr>
          <p:nvPr/>
        </p:nvSpPr>
        <p:spPr bwMode="auto">
          <a:xfrm>
            <a:off x="7524750" y="14128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250 000</a:t>
            </a:r>
          </a:p>
        </p:txBody>
      </p:sp>
      <p:sp>
        <p:nvSpPr>
          <p:cNvPr id="26636" name="AutoShape 12"/>
          <p:cNvSpPr>
            <a:spLocks noChangeArrowheads="1"/>
          </p:cNvSpPr>
          <p:nvPr/>
        </p:nvSpPr>
        <p:spPr bwMode="auto">
          <a:xfrm>
            <a:off x="7524750" y="20605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125 000</a:t>
            </a:r>
          </a:p>
        </p:txBody>
      </p:sp>
      <p:sp>
        <p:nvSpPr>
          <p:cNvPr id="26637" name="AutoShape 13"/>
          <p:cNvSpPr>
            <a:spLocks noChangeArrowheads="1"/>
          </p:cNvSpPr>
          <p:nvPr/>
        </p:nvSpPr>
        <p:spPr bwMode="auto">
          <a:xfrm>
            <a:off x="7524750" y="2708275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100 000</a:t>
            </a:r>
          </a:p>
        </p:txBody>
      </p:sp>
      <p:sp>
        <p:nvSpPr>
          <p:cNvPr id="26638" name="AutoShape 14"/>
          <p:cNvSpPr>
            <a:spLocks noChangeArrowheads="1"/>
          </p:cNvSpPr>
          <p:nvPr/>
        </p:nvSpPr>
        <p:spPr bwMode="auto">
          <a:xfrm>
            <a:off x="7524750" y="33575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26639" name="AutoShape 15"/>
          <p:cNvSpPr>
            <a:spLocks noChangeArrowheads="1"/>
          </p:cNvSpPr>
          <p:nvPr/>
        </p:nvSpPr>
        <p:spPr bwMode="auto">
          <a:xfrm>
            <a:off x="7524750" y="407670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5 000</a:t>
            </a:r>
          </a:p>
        </p:txBody>
      </p:sp>
      <p:sp>
        <p:nvSpPr>
          <p:cNvPr id="26640" name="AutoShape 16"/>
          <p:cNvSpPr>
            <a:spLocks noChangeArrowheads="1"/>
          </p:cNvSpPr>
          <p:nvPr/>
        </p:nvSpPr>
        <p:spPr bwMode="auto">
          <a:xfrm>
            <a:off x="7524750" y="46529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26641" name="AutoShape 17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33810" name="Oval 18"/>
          <p:cNvSpPr>
            <a:spLocks noChangeArrowheads="1"/>
          </p:cNvSpPr>
          <p:nvPr/>
        </p:nvSpPr>
        <p:spPr bwMode="auto">
          <a:xfrm>
            <a:off x="2627313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50/50</a:t>
            </a:r>
          </a:p>
        </p:txBody>
      </p:sp>
      <p:grpSp>
        <p:nvGrpSpPr>
          <p:cNvPr id="26643" name="Group 20"/>
          <p:cNvGrpSpPr>
            <a:grpSpLocks/>
          </p:cNvGrpSpPr>
          <p:nvPr/>
        </p:nvGrpSpPr>
        <p:grpSpPr bwMode="auto">
          <a:xfrm>
            <a:off x="3995738" y="188913"/>
            <a:ext cx="1079500" cy="1008062"/>
            <a:chOff x="2517" y="119"/>
            <a:chExt cx="680" cy="635"/>
          </a:xfrm>
        </p:grpSpPr>
        <p:sp>
          <p:nvSpPr>
            <p:cNvPr id="26645" name="Oval 21"/>
            <p:cNvSpPr>
              <a:spLocks noChangeArrowheads="1"/>
            </p:cNvSpPr>
            <p:nvPr/>
          </p:nvSpPr>
          <p:spPr bwMode="auto">
            <a:xfrm>
              <a:off x="2517" y="119"/>
              <a:ext cx="680" cy="6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6646" name="Picture 2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9" y="210"/>
              <a:ext cx="19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7" name="Picture 2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08" y="255"/>
              <a:ext cx="17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8" name="Picture 2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71" y="255"/>
              <a:ext cx="17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644" name="Picture 2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8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10"/>
                  </p:tgtEl>
                </p:cond>
              </p:nextCondLst>
            </p:seq>
          </p:childTnLst>
        </p:cTn>
      </p:par>
    </p:tnLst>
    <p:bldLst>
      <p:bldP spid="33797" grpId="0" animBg="1"/>
      <p:bldP spid="3380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1403350" y="3357563"/>
            <a:ext cx="6985000" cy="2828925"/>
            <a:chOff x="884" y="2115"/>
            <a:chExt cx="4400" cy="1782"/>
          </a:xfrm>
        </p:grpSpPr>
        <p:pic>
          <p:nvPicPr>
            <p:cNvPr id="27659" name="Picture 4" descr="0259e346992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4" y="2341"/>
              <a:ext cx="2160" cy="1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0" name="Picture 5" descr="41904942a420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2115"/>
              <a:ext cx="2404" cy="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2" name="Picture 6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88913"/>
            <a:ext cx="84963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6165850"/>
            <a:ext cx="84963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8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2665413" y="3249613"/>
            <a:ext cx="6119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9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688012" y="3249613"/>
            <a:ext cx="6119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AutoShape 10"/>
          <p:cNvSpPr>
            <a:spLocks noChangeArrowheads="1"/>
          </p:cNvSpPr>
          <p:nvPr/>
        </p:nvSpPr>
        <p:spPr bwMode="auto">
          <a:xfrm>
            <a:off x="3000375" y="476250"/>
            <a:ext cx="5783263" cy="865188"/>
          </a:xfrm>
          <a:prstGeom prst="ribbon2">
            <a:avLst>
              <a:gd name="adj1" fmla="val 12500"/>
              <a:gd name="adj2" fmla="val 500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7657" name="WordArt 11"/>
          <p:cNvSpPr>
            <a:spLocks noChangeArrowheads="1" noChangeShapeType="1" noTextEdit="1"/>
          </p:cNvSpPr>
          <p:nvPr/>
        </p:nvSpPr>
        <p:spPr bwMode="auto">
          <a:xfrm>
            <a:off x="4859338" y="563563"/>
            <a:ext cx="23241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Поздравляем!</a:t>
            </a:r>
          </a:p>
        </p:txBody>
      </p:sp>
      <p:sp>
        <p:nvSpPr>
          <p:cNvPr id="55308" name="WordArt 12"/>
          <p:cNvSpPr>
            <a:spLocks noChangeArrowheads="1" noChangeShapeType="1" noTextEdit="1"/>
          </p:cNvSpPr>
          <p:nvPr/>
        </p:nvSpPr>
        <p:spPr bwMode="auto">
          <a:xfrm>
            <a:off x="3708400" y="1557338"/>
            <a:ext cx="5040313" cy="2087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Вы заработали </a:t>
            </a:r>
          </a:p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приличную сумму</a:t>
            </a:r>
          </a:p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250 000 рублей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476672"/>
            <a:ext cx="2206386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sndAc>
      <p:stSnd>
        <p:snd r:embed="rId2" name="W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836712"/>
            <a:ext cx="150214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AutoShape 4"/>
          <p:cNvSpPr>
            <a:spLocks noChangeArrowheads="1"/>
          </p:cNvSpPr>
          <p:nvPr/>
        </p:nvSpPr>
        <p:spPr bwMode="auto">
          <a:xfrm>
            <a:off x="7524750" y="18891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1 000 000</a:t>
            </a:r>
          </a:p>
        </p:txBody>
      </p:sp>
      <p:sp>
        <p:nvSpPr>
          <p:cNvPr id="28676" name="AutoShape 9"/>
          <p:cNvSpPr>
            <a:spLocks noChangeArrowheads="1"/>
          </p:cNvSpPr>
          <p:nvPr/>
        </p:nvSpPr>
        <p:spPr bwMode="auto">
          <a:xfrm>
            <a:off x="7524750" y="7651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500 000</a:t>
            </a:r>
          </a:p>
        </p:txBody>
      </p:sp>
      <p:sp>
        <p:nvSpPr>
          <p:cNvPr id="28677" name="AutoShape 10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8678" name="AutoShape 11"/>
          <p:cNvSpPr>
            <a:spLocks noChangeArrowheads="1"/>
          </p:cNvSpPr>
          <p:nvPr/>
        </p:nvSpPr>
        <p:spPr bwMode="auto">
          <a:xfrm>
            <a:off x="7524750" y="14128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250 000</a:t>
            </a:r>
          </a:p>
        </p:txBody>
      </p:sp>
      <p:sp>
        <p:nvSpPr>
          <p:cNvPr id="28679" name="AutoShape 12"/>
          <p:cNvSpPr>
            <a:spLocks noChangeArrowheads="1"/>
          </p:cNvSpPr>
          <p:nvPr/>
        </p:nvSpPr>
        <p:spPr bwMode="auto">
          <a:xfrm>
            <a:off x="7524750" y="20605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125 000</a:t>
            </a:r>
          </a:p>
        </p:txBody>
      </p:sp>
      <p:sp>
        <p:nvSpPr>
          <p:cNvPr id="28680" name="AutoShape 13"/>
          <p:cNvSpPr>
            <a:spLocks noChangeArrowheads="1"/>
          </p:cNvSpPr>
          <p:nvPr/>
        </p:nvSpPr>
        <p:spPr bwMode="auto">
          <a:xfrm>
            <a:off x="7524750" y="2708275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100 000</a:t>
            </a:r>
          </a:p>
        </p:txBody>
      </p:sp>
      <p:sp>
        <p:nvSpPr>
          <p:cNvPr id="28681" name="AutoShape 14"/>
          <p:cNvSpPr>
            <a:spLocks noChangeArrowheads="1"/>
          </p:cNvSpPr>
          <p:nvPr/>
        </p:nvSpPr>
        <p:spPr bwMode="auto">
          <a:xfrm>
            <a:off x="7524750" y="33575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28682" name="AutoShape 15"/>
          <p:cNvSpPr>
            <a:spLocks noChangeArrowheads="1"/>
          </p:cNvSpPr>
          <p:nvPr/>
        </p:nvSpPr>
        <p:spPr bwMode="auto">
          <a:xfrm>
            <a:off x="7524750" y="407670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5 000</a:t>
            </a:r>
          </a:p>
        </p:txBody>
      </p:sp>
      <p:sp>
        <p:nvSpPr>
          <p:cNvPr id="28683" name="AutoShape 16"/>
          <p:cNvSpPr>
            <a:spLocks noChangeArrowheads="1"/>
          </p:cNvSpPr>
          <p:nvPr/>
        </p:nvSpPr>
        <p:spPr bwMode="auto">
          <a:xfrm>
            <a:off x="7524750" y="46529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28684" name="AutoShape 17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8685" name="Oval 18"/>
          <p:cNvSpPr>
            <a:spLocks noChangeArrowheads="1"/>
          </p:cNvSpPr>
          <p:nvPr/>
        </p:nvSpPr>
        <p:spPr bwMode="auto">
          <a:xfrm>
            <a:off x="2627313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50/50</a:t>
            </a:r>
          </a:p>
        </p:txBody>
      </p:sp>
      <p:grpSp>
        <p:nvGrpSpPr>
          <p:cNvPr id="28686" name="Group 20"/>
          <p:cNvGrpSpPr>
            <a:grpSpLocks/>
          </p:cNvGrpSpPr>
          <p:nvPr/>
        </p:nvGrpSpPr>
        <p:grpSpPr bwMode="auto">
          <a:xfrm>
            <a:off x="3995738" y="188913"/>
            <a:ext cx="1079500" cy="1008062"/>
            <a:chOff x="2517" y="119"/>
            <a:chExt cx="680" cy="635"/>
          </a:xfrm>
        </p:grpSpPr>
        <p:sp>
          <p:nvSpPr>
            <p:cNvPr id="28689" name="Oval 21"/>
            <p:cNvSpPr>
              <a:spLocks noChangeArrowheads="1"/>
            </p:cNvSpPr>
            <p:nvPr/>
          </p:nvSpPr>
          <p:spPr bwMode="auto">
            <a:xfrm>
              <a:off x="2517" y="119"/>
              <a:ext cx="680" cy="6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8690" name="Picture 2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89" y="210"/>
              <a:ext cx="19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1" name="Picture 2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08" y="255"/>
              <a:ext cx="17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2" name="Picture 2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71" y="255"/>
              <a:ext cx="17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687" name="Picture 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052736"/>
            <a:ext cx="150214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2483768" y="1556792"/>
            <a:ext cx="4896321" cy="1872208"/>
          </a:xfrm>
          <a:prstGeom prst="wedgeRoundRectCallout">
            <a:avLst>
              <a:gd name="adj1" fmla="val -77282"/>
              <a:gd name="adj2" fmla="val -25486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800" b="1" dirty="0" smtClean="0"/>
              <a:t>Сколько раз футболисты СССР становились олимпийскими чемпионами?</a:t>
            </a:r>
            <a:endParaRPr lang="ru-RU" sz="2800" b="1" dirty="0"/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7524750" y="18891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1 000 000</a:t>
            </a:r>
          </a:p>
        </p:txBody>
      </p:sp>
      <p:sp>
        <p:nvSpPr>
          <p:cNvPr id="29701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708400" y="5661025"/>
            <a:ext cx="3023840" cy="1008335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Г  </a:t>
            </a:r>
            <a:r>
              <a:rPr lang="ru-RU" b="1" dirty="0" smtClean="0"/>
              <a:t>  2 раза</a:t>
            </a:r>
            <a:endParaRPr lang="ru-RU" b="1" dirty="0"/>
          </a:p>
        </p:txBody>
      </p:sp>
      <p:sp>
        <p:nvSpPr>
          <p:cNvPr id="37894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0" y="5661025"/>
            <a:ext cx="2879998" cy="1008335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 smtClean="0"/>
              <a:t>Б   3 раза</a:t>
            </a:r>
            <a:endParaRPr lang="ru-RU" b="1" dirty="0"/>
          </a:p>
        </p:txBody>
      </p:sp>
      <p:sp>
        <p:nvSpPr>
          <p:cNvPr id="29703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708400" y="4292600"/>
            <a:ext cx="3023840" cy="1080616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В  </a:t>
            </a:r>
            <a:r>
              <a:rPr lang="ru-RU" b="1" dirty="0" smtClean="0"/>
              <a:t> 1 раз</a:t>
            </a:r>
            <a:endParaRPr lang="ru-RU" b="1" dirty="0"/>
          </a:p>
        </p:txBody>
      </p:sp>
      <p:sp>
        <p:nvSpPr>
          <p:cNvPr id="37896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0" y="4292600"/>
            <a:ext cx="2879998" cy="1080616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А </a:t>
            </a:r>
            <a:r>
              <a:rPr lang="ru-RU" b="1" dirty="0" smtClean="0"/>
              <a:t>  ни разу</a:t>
            </a:r>
            <a:endParaRPr lang="ru-RU" b="1" dirty="0"/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524750" y="7651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500 000</a:t>
            </a: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7524750" y="14128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250 000</a:t>
            </a: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7524750" y="20605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125 000</a:t>
            </a: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7524750" y="2708275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100 000</a:t>
            </a: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524750" y="33575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29711" name="AutoShape 15"/>
          <p:cNvSpPr>
            <a:spLocks noChangeArrowheads="1"/>
          </p:cNvSpPr>
          <p:nvPr/>
        </p:nvSpPr>
        <p:spPr bwMode="auto">
          <a:xfrm>
            <a:off x="7524750" y="407670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5 000</a:t>
            </a:r>
          </a:p>
        </p:txBody>
      </p:sp>
      <p:sp>
        <p:nvSpPr>
          <p:cNvPr id="29712" name="AutoShape 16"/>
          <p:cNvSpPr>
            <a:spLocks noChangeArrowheads="1"/>
          </p:cNvSpPr>
          <p:nvPr/>
        </p:nvSpPr>
        <p:spPr bwMode="auto">
          <a:xfrm>
            <a:off x="7524750" y="46529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29713" name="AutoShape 17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>
            <a:off x="2627313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50/50</a:t>
            </a:r>
          </a:p>
        </p:txBody>
      </p:sp>
      <p:grpSp>
        <p:nvGrpSpPr>
          <p:cNvPr id="29715" name="Group 20"/>
          <p:cNvGrpSpPr>
            <a:grpSpLocks/>
          </p:cNvGrpSpPr>
          <p:nvPr/>
        </p:nvGrpSpPr>
        <p:grpSpPr bwMode="auto">
          <a:xfrm>
            <a:off x="3995738" y="188913"/>
            <a:ext cx="1079500" cy="1008062"/>
            <a:chOff x="2517" y="119"/>
            <a:chExt cx="680" cy="635"/>
          </a:xfrm>
        </p:grpSpPr>
        <p:sp>
          <p:nvSpPr>
            <p:cNvPr id="29717" name="Oval 21"/>
            <p:cNvSpPr>
              <a:spLocks noChangeArrowheads="1"/>
            </p:cNvSpPr>
            <p:nvPr/>
          </p:nvSpPr>
          <p:spPr bwMode="auto">
            <a:xfrm>
              <a:off x="2517" y="119"/>
              <a:ext cx="680" cy="6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9718" name="Picture 2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9" y="210"/>
              <a:ext cx="19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9" name="Picture 2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08" y="255"/>
              <a:ext cx="17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20" name="Picture 2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71" y="255"/>
              <a:ext cx="17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16" name="Picture 2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9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06"/>
                  </p:tgtEl>
                </p:cond>
              </p:nextCondLst>
            </p:seq>
          </p:childTnLst>
        </p:cTn>
      </p:par>
    </p:tnLst>
    <p:bldLst>
      <p:bldP spid="37894" grpId="0" animBg="1"/>
      <p:bldP spid="3789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1403350" y="3357563"/>
            <a:ext cx="6985000" cy="2828925"/>
            <a:chOff x="884" y="2115"/>
            <a:chExt cx="4400" cy="1782"/>
          </a:xfrm>
        </p:grpSpPr>
        <p:pic>
          <p:nvPicPr>
            <p:cNvPr id="30731" name="Picture 4" descr="0259e346992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4" y="2341"/>
              <a:ext cx="2160" cy="1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2" name="Picture 5" descr="41904942a420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2115"/>
              <a:ext cx="2404" cy="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24" name="Picture 6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88913"/>
            <a:ext cx="84963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7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6165850"/>
            <a:ext cx="84963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2665413" y="3249613"/>
            <a:ext cx="6119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9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688012" y="3249613"/>
            <a:ext cx="6119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AutoShape 10"/>
          <p:cNvSpPr>
            <a:spLocks noChangeArrowheads="1"/>
          </p:cNvSpPr>
          <p:nvPr/>
        </p:nvSpPr>
        <p:spPr bwMode="auto">
          <a:xfrm>
            <a:off x="3000375" y="476250"/>
            <a:ext cx="5783263" cy="865188"/>
          </a:xfrm>
          <a:prstGeom prst="ribbon2">
            <a:avLst>
              <a:gd name="adj1" fmla="val 12500"/>
              <a:gd name="adj2" fmla="val 500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0729" name="WordArt 11"/>
          <p:cNvSpPr>
            <a:spLocks noChangeArrowheads="1" noChangeShapeType="1" noTextEdit="1"/>
          </p:cNvSpPr>
          <p:nvPr/>
        </p:nvSpPr>
        <p:spPr bwMode="auto">
          <a:xfrm>
            <a:off x="4859338" y="563563"/>
            <a:ext cx="23241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Поздравляем!</a:t>
            </a:r>
          </a:p>
        </p:txBody>
      </p:sp>
      <p:sp>
        <p:nvSpPr>
          <p:cNvPr id="54284" name="WordArt 12"/>
          <p:cNvSpPr>
            <a:spLocks noChangeArrowheads="1" noChangeShapeType="1" noTextEdit="1"/>
          </p:cNvSpPr>
          <p:nvPr/>
        </p:nvSpPr>
        <p:spPr bwMode="auto">
          <a:xfrm>
            <a:off x="3779838" y="1844675"/>
            <a:ext cx="4824412" cy="165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Теперь у вас</a:t>
            </a:r>
          </a:p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 500 000 рублей!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476672"/>
            <a:ext cx="2206386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sndAc>
      <p:stSnd>
        <p:snd r:embed="rId2" name="W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427"/>
            <a:ext cx="9144000" cy="6243145"/>
          </a:xfrm>
          <a:prstGeom prst="rect">
            <a:avLst/>
          </a:prstGeom>
        </p:spPr>
      </p:pic>
      <p:pic>
        <p:nvPicPr>
          <p:cNvPr id="4098" name="Picture 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088" y="3284984"/>
            <a:ext cx="1637632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AutoShape 53"/>
          <p:cNvSpPr>
            <a:spLocks noChangeArrowheads="1"/>
          </p:cNvSpPr>
          <p:nvPr/>
        </p:nvSpPr>
        <p:spPr bwMode="auto">
          <a:xfrm>
            <a:off x="7524750" y="18891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1 000 000</a:t>
            </a:r>
          </a:p>
        </p:txBody>
      </p:sp>
      <p:sp>
        <p:nvSpPr>
          <p:cNvPr id="4101" name="AutoShape 67"/>
          <p:cNvSpPr>
            <a:spLocks noChangeArrowheads="1"/>
          </p:cNvSpPr>
          <p:nvPr/>
        </p:nvSpPr>
        <p:spPr bwMode="auto">
          <a:xfrm>
            <a:off x="7524750" y="7651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500 000</a:t>
            </a:r>
          </a:p>
        </p:txBody>
      </p:sp>
      <p:sp>
        <p:nvSpPr>
          <p:cNvPr id="4102" name="AutoShape 68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</a:t>
            </a:r>
          </a:p>
        </p:txBody>
      </p:sp>
      <p:sp>
        <p:nvSpPr>
          <p:cNvPr id="4103" name="AutoShape 69"/>
          <p:cNvSpPr>
            <a:spLocks noChangeArrowheads="1"/>
          </p:cNvSpPr>
          <p:nvPr/>
        </p:nvSpPr>
        <p:spPr bwMode="auto">
          <a:xfrm>
            <a:off x="7524750" y="14128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250 000</a:t>
            </a:r>
          </a:p>
        </p:txBody>
      </p:sp>
      <p:sp>
        <p:nvSpPr>
          <p:cNvPr id="4104" name="AutoShape 70"/>
          <p:cNvSpPr>
            <a:spLocks noChangeArrowheads="1"/>
          </p:cNvSpPr>
          <p:nvPr/>
        </p:nvSpPr>
        <p:spPr bwMode="auto">
          <a:xfrm>
            <a:off x="7524750" y="20605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125 000</a:t>
            </a:r>
          </a:p>
        </p:txBody>
      </p:sp>
      <p:sp>
        <p:nvSpPr>
          <p:cNvPr id="4105" name="AutoShape 71"/>
          <p:cNvSpPr>
            <a:spLocks noChangeArrowheads="1"/>
          </p:cNvSpPr>
          <p:nvPr/>
        </p:nvSpPr>
        <p:spPr bwMode="auto">
          <a:xfrm>
            <a:off x="7524750" y="2708275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100 000</a:t>
            </a:r>
          </a:p>
        </p:txBody>
      </p:sp>
      <p:sp>
        <p:nvSpPr>
          <p:cNvPr id="4106" name="AutoShape 72"/>
          <p:cNvSpPr>
            <a:spLocks noChangeArrowheads="1"/>
          </p:cNvSpPr>
          <p:nvPr/>
        </p:nvSpPr>
        <p:spPr bwMode="auto">
          <a:xfrm>
            <a:off x="7524750" y="33575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50 000</a:t>
            </a:r>
          </a:p>
        </p:txBody>
      </p:sp>
      <p:sp>
        <p:nvSpPr>
          <p:cNvPr id="4107" name="AutoShape 73"/>
          <p:cNvSpPr>
            <a:spLocks noChangeArrowheads="1"/>
          </p:cNvSpPr>
          <p:nvPr/>
        </p:nvSpPr>
        <p:spPr bwMode="auto">
          <a:xfrm>
            <a:off x="7524750" y="407670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5 000</a:t>
            </a:r>
          </a:p>
        </p:txBody>
      </p:sp>
      <p:sp>
        <p:nvSpPr>
          <p:cNvPr id="4108" name="AutoShape 74"/>
          <p:cNvSpPr>
            <a:spLocks noChangeArrowheads="1"/>
          </p:cNvSpPr>
          <p:nvPr/>
        </p:nvSpPr>
        <p:spPr bwMode="auto">
          <a:xfrm>
            <a:off x="7524750" y="465296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1000</a:t>
            </a:r>
          </a:p>
        </p:txBody>
      </p:sp>
      <p:sp>
        <p:nvSpPr>
          <p:cNvPr id="4109" name="AutoShape 75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</a:t>
            </a:r>
          </a:p>
        </p:txBody>
      </p:sp>
      <p:sp>
        <p:nvSpPr>
          <p:cNvPr id="4110" name="Oval 77"/>
          <p:cNvSpPr>
            <a:spLocks noChangeArrowheads="1"/>
          </p:cNvSpPr>
          <p:nvPr/>
        </p:nvSpPr>
        <p:spPr bwMode="auto">
          <a:xfrm>
            <a:off x="2627313" y="188913"/>
            <a:ext cx="1079500" cy="10080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50/50</a:t>
            </a:r>
          </a:p>
        </p:txBody>
      </p:sp>
      <p:grpSp>
        <p:nvGrpSpPr>
          <p:cNvPr id="4111" name="Group 90"/>
          <p:cNvGrpSpPr>
            <a:grpSpLocks/>
          </p:cNvGrpSpPr>
          <p:nvPr/>
        </p:nvGrpSpPr>
        <p:grpSpPr bwMode="auto">
          <a:xfrm>
            <a:off x="3995738" y="188913"/>
            <a:ext cx="1079500" cy="1008062"/>
            <a:chOff x="2517" y="119"/>
            <a:chExt cx="680" cy="635"/>
          </a:xfrm>
        </p:grpSpPr>
        <p:sp>
          <p:nvSpPr>
            <p:cNvPr id="4112" name="Oval 78"/>
            <p:cNvSpPr>
              <a:spLocks noChangeArrowheads="1"/>
            </p:cNvSpPr>
            <p:nvPr/>
          </p:nvSpPr>
          <p:spPr bwMode="auto">
            <a:xfrm>
              <a:off x="2517" y="119"/>
              <a:ext cx="680" cy="6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4113" name="Picture 8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9" y="210"/>
              <a:ext cx="19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4" name="Picture 8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08" y="255"/>
              <a:ext cx="17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5" name="Picture 8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71" y="255"/>
              <a:ext cx="17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941" y="692150"/>
            <a:ext cx="150214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AutoShape 4"/>
          <p:cNvSpPr>
            <a:spLocks noChangeArrowheads="1"/>
          </p:cNvSpPr>
          <p:nvPr/>
        </p:nvSpPr>
        <p:spPr bwMode="auto">
          <a:xfrm>
            <a:off x="7524750" y="18891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1 000 000</a:t>
            </a:r>
          </a:p>
        </p:txBody>
      </p:sp>
      <p:sp>
        <p:nvSpPr>
          <p:cNvPr id="31748" name="AutoShape 9"/>
          <p:cNvSpPr>
            <a:spLocks noChangeArrowheads="1"/>
          </p:cNvSpPr>
          <p:nvPr/>
        </p:nvSpPr>
        <p:spPr bwMode="auto">
          <a:xfrm>
            <a:off x="7524750" y="7651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500 000</a:t>
            </a:r>
          </a:p>
        </p:txBody>
      </p:sp>
      <p:sp>
        <p:nvSpPr>
          <p:cNvPr id="31749" name="AutoShape 10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31750" name="AutoShape 11"/>
          <p:cNvSpPr>
            <a:spLocks noChangeArrowheads="1"/>
          </p:cNvSpPr>
          <p:nvPr/>
        </p:nvSpPr>
        <p:spPr bwMode="auto">
          <a:xfrm>
            <a:off x="7524750" y="14128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250 000</a:t>
            </a:r>
          </a:p>
        </p:txBody>
      </p:sp>
      <p:sp>
        <p:nvSpPr>
          <p:cNvPr id="31751" name="AutoShape 12"/>
          <p:cNvSpPr>
            <a:spLocks noChangeArrowheads="1"/>
          </p:cNvSpPr>
          <p:nvPr/>
        </p:nvSpPr>
        <p:spPr bwMode="auto">
          <a:xfrm>
            <a:off x="7524750" y="20605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125 000</a:t>
            </a:r>
          </a:p>
        </p:txBody>
      </p:sp>
      <p:sp>
        <p:nvSpPr>
          <p:cNvPr id="31752" name="AutoShape 13"/>
          <p:cNvSpPr>
            <a:spLocks noChangeArrowheads="1"/>
          </p:cNvSpPr>
          <p:nvPr/>
        </p:nvSpPr>
        <p:spPr bwMode="auto">
          <a:xfrm>
            <a:off x="7524750" y="2708275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100 000</a:t>
            </a:r>
          </a:p>
        </p:txBody>
      </p:sp>
      <p:sp>
        <p:nvSpPr>
          <p:cNvPr id="31753" name="AutoShape 14"/>
          <p:cNvSpPr>
            <a:spLocks noChangeArrowheads="1"/>
          </p:cNvSpPr>
          <p:nvPr/>
        </p:nvSpPr>
        <p:spPr bwMode="auto">
          <a:xfrm>
            <a:off x="7524750" y="33575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31754" name="AutoShape 15"/>
          <p:cNvSpPr>
            <a:spLocks noChangeArrowheads="1"/>
          </p:cNvSpPr>
          <p:nvPr/>
        </p:nvSpPr>
        <p:spPr bwMode="auto">
          <a:xfrm>
            <a:off x="7524750" y="407670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5 000</a:t>
            </a:r>
          </a:p>
        </p:txBody>
      </p:sp>
      <p:sp>
        <p:nvSpPr>
          <p:cNvPr id="31755" name="AutoShape 16"/>
          <p:cNvSpPr>
            <a:spLocks noChangeArrowheads="1"/>
          </p:cNvSpPr>
          <p:nvPr/>
        </p:nvSpPr>
        <p:spPr bwMode="auto">
          <a:xfrm>
            <a:off x="7524750" y="46529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31756" name="AutoShape 17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31757" name="Oval 18"/>
          <p:cNvSpPr>
            <a:spLocks noChangeArrowheads="1"/>
          </p:cNvSpPr>
          <p:nvPr/>
        </p:nvSpPr>
        <p:spPr bwMode="auto">
          <a:xfrm>
            <a:off x="2627313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50/50</a:t>
            </a:r>
          </a:p>
        </p:txBody>
      </p:sp>
      <p:grpSp>
        <p:nvGrpSpPr>
          <p:cNvPr id="31758" name="Group 19"/>
          <p:cNvGrpSpPr>
            <a:grpSpLocks/>
          </p:cNvGrpSpPr>
          <p:nvPr/>
        </p:nvGrpSpPr>
        <p:grpSpPr bwMode="auto">
          <a:xfrm>
            <a:off x="3995738" y="188913"/>
            <a:ext cx="1079500" cy="1008062"/>
            <a:chOff x="2517" y="119"/>
            <a:chExt cx="680" cy="635"/>
          </a:xfrm>
        </p:grpSpPr>
        <p:sp>
          <p:nvSpPr>
            <p:cNvPr id="31760" name="Oval 20"/>
            <p:cNvSpPr>
              <a:spLocks noChangeArrowheads="1"/>
            </p:cNvSpPr>
            <p:nvPr/>
          </p:nvSpPr>
          <p:spPr bwMode="auto">
            <a:xfrm>
              <a:off x="2517" y="119"/>
              <a:ext cx="680" cy="6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1761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89" y="210"/>
              <a:ext cx="19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2" name="Picture 2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08" y="255"/>
              <a:ext cx="17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3" name="Picture 2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71" y="255"/>
              <a:ext cx="17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759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052736"/>
            <a:ext cx="150214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2411760" y="1484784"/>
            <a:ext cx="4608513" cy="2033588"/>
          </a:xfrm>
          <a:prstGeom prst="wedgeRoundRectCallout">
            <a:avLst>
              <a:gd name="adj1" fmla="val -77282"/>
              <a:gd name="adj2" fmla="val -25486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400" dirty="0" smtClean="0"/>
              <a:t>Кто из советских футболистов был первым обладателем </a:t>
            </a:r>
          </a:p>
          <a:p>
            <a:pPr algn="ctr"/>
            <a:r>
              <a:rPr lang="ru-RU" sz="2400" dirty="0" smtClean="0"/>
              <a:t>«Золотого мяча»?</a:t>
            </a:r>
            <a:endParaRPr lang="ru-RU" sz="1600" b="1" dirty="0"/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7524750" y="18891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1 000 000</a:t>
            </a:r>
          </a:p>
        </p:txBody>
      </p:sp>
      <p:sp>
        <p:nvSpPr>
          <p:cNvPr id="32773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779912" y="5661025"/>
            <a:ext cx="2880000" cy="108034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Г  </a:t>
            </a:r>
            <a:r>
              <a:rPr lang="ru-RU" b="1" dirty="0" smtClean="0"/>
              <a:t>  </a:t>
            </a:r>
            <a:r>
              <a:rPr lang="ru-RU" sz="2400" b="1" dirty="0" smtClean="0"/>
              <a:t>Юран</a:t>
            </a:r>
            <a:endParaRPr lang="ru-RU" sz="2400" b="1" dirty="0"/>
          </a:p>
        </p:txBody>
      </p:sp>
      <p:sp>
        <p:nvSpPr>
          <p:cNvPr id="41990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23850" y="5661025"/>
            <a:ext cx="2880000" cy="108034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Б </a:t>
            </a:r>
            <a:r>
              <a:rPr lang="ru-RU" b="1" dirty="0" smtClean="0"/>
              <a:t> </a:t>
            </a:r>
            <a:r>
              <a:rPr lang="ru-RU" sz="2400" b="1" dirty="0" smtClean="0"/>
              <a:t>Бобров</a:t>
            </a:r>
            <a:endParaRPr lang="ru-RU" sz="2400" b="1" dirty="0"/>
          </a:p>
        </p:txBody>
      </p:sp>
      <p:sp>
        <p:nvSpPr>
          <p:cNvPr id="41991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708400" y="4292598"/>
            <a:ext cx="2880000" cy="10800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В </a:t>
            </a:r>
            <a:r>
              <a:rPr lang="ru-RU" b="1" dirty="0" smtClean="0"/>
              <a:t>  </a:t>
            </a:r>
            <a:r>
              <a:rPr lang="ru-RU" sz="2400" b="1" dirty="0" smtClean="0"/>
              <a:t>Стрельцов</a:t>
            </a:r>
            <a:endParaRPr lang="ru-RU" sz="2400" b="1" dirty="0"/>
          </a:p>
        </p:txBody>
      </p:sp>
      <p:sp>
        <p:nvSpPr>
          <p:cNvPr id="32776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0" y="4292600"/>
            <a:ext cx="2879998" cy="10800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А   </a:t>
            </a:r>
            <a:r>
              <a:rPr lang="ru-RU" sz="2400" b="1" dirty="0" smtClean="0"/>
              <a:t>Яшин</a:t>
            </a:r>
            <a:endParaRPr lang="ru-RU" sz="2400" b="1" dirty="0"/>
          </a:p>
        </p:txBody>
      </p:sp>
      <p:sp>
        <p:nvSpPr>
          <p:cNvPr id="32777" name="AutoShape 9"/>
          <p:cNvSpPr>
            <a:spLocks noChangeArrowheads="1"/>
          </p:cNvSpPr>
          <p:nvPr/>
        </p:nvSpPr>
        <p:spPr bwMode="auto">
          <a:xfrm>
            <a:off x="7524750" y="7651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500 000</a:t>
            </a:r>
          </a:p>
        </p:txBody>
      </p:sp>
      <p:sp>
        <p:nvSpPr>
          <p:cNvPr id="32778" name="AutoShape 10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32779" name="AutoShape 11"/>
          <p:cNvSpPr>
            <a:spLocks noChangeArrowheads="1"/>
          </p:cNvSpPr>
          <p:nvPr/>
        </p:nvSpPr>
        <p:spPr bwMode="auto">
          <a:xfrm>
            <a:off x="7524750" y="14128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250 000</a:t>
            </a:r>
          </a:p>
        </p:txBody>
      </p:sp>
      <p:sp>
        <p:nvSpPr>
          <p:cNvPr id="32780" name="AutoShape 12"/>
          <p:cNvSpPr>
            <a:spLocks noChangeArrowheads="1"/>
          </p:cNvSpPr>
          <p:nvPr/>
        </p:nvSpPr>
        <p:spPr bwMode="auto">
          <a:xfrm>
            <a:off x="7524750" y="20605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125 000</a:t>
            </a:r>
          </a:p>
        </p:txBody>
      </p:sp>
      <p:sp>
        <p:nvSpPr>
          <p:cNvPr id="32781" name="AutoShape 13"/>
          <p:cNvSpPr>
            <a:spLocks noChangeArrowheads="1"/>
          </p:cNvSpPr>
          <p:nvPr/>
        </p:nvSpPr>
        <p:spPr bwMode="auto">
          <a:xfrm>
            <a:off x="7524750" y="2708275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100 000</a:t>
            </a:r>
          </a:p>
        </p:txBody>
      </p:sp>
      <p:sp>
        <p:nvSpPr>
          <p:cNvPr id="32782" name="AutoShape 14"/>
          <p:cNvSpPr>
            <a:spLocks noChangeArrowheads="1"/>
          </p:cNvSpPr>
          <p:nvPr/>
        </p:nvSpPr>
        <p:spPr bwMode="auto">
          <a:xfrm>
            <a:off x="7524750" y="33575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32783" name="AutoShape 15"/>
          <p:cNvSpPr>
            <a:spLocks noChangeArrowheads="1"/>
          </p:cNvSpPr>
          <p:nvPr/>
        </p:nvSpPr>
        <p:spPr bwMode="auto">
          <a:xfrm>
            <a:off x="7524750" y="407670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5 000</a:t>
            </a: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7524750" y="46529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32785" name="AutoShape 17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42002" name="Oval 18"/>
          <p:cNvSpPr>
            <a:spLocks noChangeArrowheads="1"/>
          </p:cNvSpPr>
          <p:nvPr/>
        </p:nvSpPr>
        <p:spPr bwMode="auto">
          <a:xfrm>
            <a:off x="2627313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50/50</a:t>
            </a:r>
          </a:p>
        </p:txBody>
      </p:sp>
      <p:grpSp>
        <p:nvGrpSpPr>
          <p:cNvPr id="32787" name="Group 20"/>
          <p:cNvGrpSpPr>
            <a:grpSpLocks/>
          </p:cNvGrpSpPr>
          <p:nvPr/>
        </p:nvGrpSpPr>
        <p:grpSpPr bwMode="auto">
          <a:xfrm>
            <a:off x="3995738" y="188913"/>
            <a:ext cx="1079500" cy="1008062"/>
            <a:chOff x="2517" y="119"/>
            <a:chExt cx="680" cy="635"/>
          </a:xfrm>
        </p:grpSpPr>
        <p:sp>
          <p:nvSpPr>
            <p:cNvPr id="32790" name="Oval 21"/>
            <p:cNvSpPr>
              <a:spLocks noChangeArrowheads="1"/>
            </p:cNvSpPr>
            <p:nvPr/>
          </p:nvSpPr>
          <p:spPr bwMode="auto">
            <a:xfrm>
              <a:off x="2517" y="119"/>
              <a:ext cx="680" cy="6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2791" name="Picture 2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9" y="210"/>
              <a:ext cx="19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2" name="Picture 2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08" y="255"/>
              <a:ext cx="17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3" name="Picture 2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71" y="255"/>
              <a:ext cx="17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788" name="Picture 2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9" name="Picture 2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0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02"/>
                  </p:tgtEl>
                </p:cond>
              </p:nextCondLst>
            </p:seq>
          </p:childTnLst>
        </p:cTn>
      </p:par>
    </p:tnLst>
    <p:bldLst>
      <p:bldP spid="41990" grpId="0" animBg="1"/>
      <p:bldP spid="4199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5" name="Group 12"/>
          <p:cNvGrpSpPr>
            <a:grpSpLocks/>
          </p:cNvGrpSpPr>
          <p:nvPr/>
        </p:nvGrpSpPr>
        <p:grpSpPr bwMode="auto">
          <a:xfrm>
            <a:off x="1403350" y="3357563"/>
            <a:ext cx="6985000" cy="2828925"/>
            <a:chOff x="884" y="2115"/>
            <a:chExt cx="4400" cy="1782"/>
          </a:xfrm>
        </p:grpSpPr>
        <p:pic>
          <p:nvPicPr>
            <p:cNvPr id="33803" name="Picture 2" descr="0259e346992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4" y="2341"/>
              <a:ext cx="2160" cy="1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4" name="Picture 3" descr="41904942a420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2115"/>
              <a:ext cx="2404" cy="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3796" name="Picture 4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88913"/>
            <a:ext cx="84963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6165850"/>
            <a:ext cx="84963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2665413" y="3249613"/>
            <a:ext cx="6119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688012" y="3249613"/>
            <a:ext cx="6119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AutoShape 8"/>
          <p:cNvSpPr>
            <a:spLocks noChangeArrowheads="1"/>
          </p:cNvSpPr>
          <p:nvPr/>
        </p:nvSpPr>
        <p:spPr bwMode="auto">
          <a:xfrm>
            <a:off x="3000375" y="476250"/>
            <a:ext cx="5783263" cy="865188"/>
          </a:xfrm>
          <a:prstGeom prst="ribbon2">
            <a:avLst>
              <a:gd name="adj1" fmla="val 12500"/>
              <a:gd name="adj2" fmla="val 500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3801" name="WordArt 9"/>
          <p:cNvSpPr>
            <a:spLocks noChangeArrowheads="1" noChangeShapeType="1" noTextEdit="1"/>
          </p:cNvSpPr>
          <p:nvPr/>
        </p:nvSpPr>
        <p:spPr bwMode="auto">
          <a:xfrm>
            <a:off x="4500563" y="563563"/>
            <a:ext cx="2682875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Вы миллионер!</a:t>
            </a:r>
          </a:p>
        </p:txBody>
      </p:sp>
      <p:sp>
        <p:nvSpPr>
          <p:cNvPr id="47114" name="WordArt 10"/>
          <p:cNvSpPr>
            <a:spLocks noChangeArrowheads="1" noChangeShapeType="1" noTextEdit="1"/>
          </p:cNvSpPr>
          <p:nvPr/>
        </p:nvSpPr>
        <p:spPr bwMode="auto">
          <a:xfrm>
            <a:off x="3563938" y="1412875"/>
            <a:ext cx="5256212" cy="1873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Поздравляем </a:t>
            </a:r>
          </a:p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с выигрышем</a:t>
            </a:r>
          </a:p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1 000 000 рублей!</a:t>
            </a:r>
          </a:p>
        </p:txBody>
      </p:sp>
      <p:pic>
        <p:nvPicPr>
          <p:cNvPr id="3379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548680"/>
            <a:ext cx="2206386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sndAc>
      <p:stSnd>
        <p:snd r:embed="rId2" name="NEX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2"/>
          <p:cNvSpPr>
            <a:spLocks noChangeArrowheads="1" noChangeShapeType="1" noTextEdit="1"/>
          </p:cNvSpPr>
          <p:nvPr/>
        </p:nvSpPr>
        <p:spPr bwMode="auto">
          <a:xfrm>
            <a:off x="539552" y="3933056"/>
            <a:ext cx="7489825" cy="1338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До новой встречи!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4"/>
          <p:cNvSpPr>
            <a:spLocks noChangeArrowheads="1" noChangeShapeType="1" noTextEdit="1"/>
          </p:cNvSpPr>
          <p:nvPr/>
        </p:nvSpPr>
        <p:spPr bwMode="auto">
          <a:xfrm>
            <a:off x="3492500" y="260350"/>
            <a:ext cx="5472113" cy="316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Очень жаль!</a:t>
            </a:r>
          </a:p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 Вы покидаете игру</a:t>
            </a:r>
          </a:p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 без выигрыша.</a:t>
            </a:r>
          </a:p>
        </p:txBody>
      </p:sp>
      <p:pic>
        <p:nvPicPr>
          <p:cNvPr id="8200" name="Picture 8" descr="340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5084763"/>
            <a:ext cx="1655763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 descr="3402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804025" y="5157788"/>
            <a:ext cx="1655763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6588125" y="6165850"/>
            <a:ext cx="2373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Покинуть игру</a:t>
            </a:r>
          </a:p>
        </p:txBody>
      </p:sp>
      <p:pic>
        <p:nvPicPr>
          <p:cNvPr id="35846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88640"/>
            <a:ext cx="2029237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323850" y="6165850"/>
            <a:ext cx="284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Продолжить игру</a:t>
            </a:r>
          </a:p>
        </p:txBody>
      </p:sp>
    </p:spTree>
  </p:cSld>
  <p:clrMapOvr>
    <a:masterClrMapping/>
  </p:clrMapOvr>
  <p:transition>
    <p:sndAc>
      <p:stSnd>
        <p:snd r:embed="rId2" name="LO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2"/>
          <p:cNvSpPr>
            <a:spLocks noChangeArrowheads="1" noChangeShapeType="1" noTextEdit="1"/>
          </p:cNvSpPr>
          <p:nvPr/>
        </p:nvSpPr>
        <p:spPr bwMode="auto">
          <a:xfrm>
            <a:off x="3492500" y="260350"/>
            <a:ext cx="5472113" cy="316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Очень жаль!</a:t>
            </a:r>
          </a:p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 Вы покидаете игру</a:t>
            </a:r>
          </a:p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 без выигрыша.</a:t>
            </a:r>
          </a:p>
        </p:txBody>
      </p:sp>
      <p:pic>
        <p:nvPicPr>
          <p:cNvPr id="68611" name="Picture 3" descr="340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5084763"/>
            <a:ext cx="1655763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 descr="3402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804025" y="5157788"/>
            <a:ext cx="1655763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6588125" y="6165850"/>
            <a:ext cx="2373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Покинуть игру</a:t>
            </a:r>
          </a:p>
        </p:txBody>
      </p:sp>
      <p:pic>
        <p:nvPicPr>
          <p:cNvPr id="3687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16632"/>
            <a:ext cx="2029237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323850" y="6165850"/>
            <a:ext cx="284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Продолжить игру</a:t>
            </a:r>
          </a:p>
        </p:txBody>
      </p:sp>
    </p:spTree>
  </p:cSld>
  <p:clrMapOvr>
    <a:masterClrMapping/>
  </p:clrMapOvr>
  <p:transition>
    <p:sndAc>
      <p:stSnd>
        <p:snd r:embed="rId2" name="LO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WordArt 2"/>
          <p:cNvSpPr>
            <a:spLocks noChangeArrowheads="1" noChangeShapeType="1" noTextEdit="1"/>
          </p:cNvSpPr>
          <p:nvPr/>
        </p:nvSpPr>
        <p:spPr bwMode="auto">
          <a:xfrm>
            <a:off x="3492500" y="260350"/>
            <a:ext cx="5472113" cy="316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Очень жаль!</a:t>
            </a:r>
          </a:p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 Вы покидаете игру</a:t>
            </a:r>
          </a:p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 без выигрыша.</a:t>
            </a:r>
          </a:p>
        </p:txBody>
      </p:sp>
      <p:pic>
        <p:nvPicPr>
          <p:cNvPr id="69635" name="Picture 3" descr="340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5084763"/>
            <a:ext cx="1655763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4" descr="3402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804025" y="5157788"/>
            <a:ext cx="1655763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6588125" y="6165850"/>
            <a:ext cx="2373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Покинуть игру</a:t>
            </a:r>
          </a:p>
        </p:txBody>
      </p:sp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260648"/>
            <a:ext cx="2029237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323850" y="6165850"/>
            <a:ext cx="284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Продолжить игру</a:t>
            </a:r>
          </a:p>
        </p:txBody>
      </p:sp>
    </p:spTree>
  </p:cSld>
  <p:clrMapOvr>
    <a:masterClrMapping/>
  </p:clrMapOvr>
  <p:transition>
    <p:sndAc>
      <p:stSnd>
        <p:snd r:embed="rId2" name="LO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 descr="340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5084763"/>
            <a:ext cx="1655763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 descr="3402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804025" y="5157788"/>
            <a:ext cx="1655763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6588125" y="6165850"/>
            <a:ext cx="2373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Покинуть игру</a:t>
            </a:r>
          </a:p>
        </p:txBody>
      </p:sp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88640"/>
            <a:ext cx="2029237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WordArt 2"/>
          <p:cNvSpPr>
            <a:spLocks noChangeArrowheads="1" noChangeShapeType="1" noTextEdit="1"/>
          </p:cNvSpPr>
          <p:nvPr/>
        </p:nvSpPr>
        <p:spPr bwMode="auto">
          <a:xfrm>
            <a:off x="3311525" y="1412875"/>
            <a:ext cx="5832475" cy="165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Ваш выигрыш составил </a:t>
            </a:r>
          </a:p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1 000 рублей.</a:t>
            </a:r>
          </a:p>
        </p:txBody>
      </p:sp>
      <p:sp>
        <p:nvSpPr>
          <p:cNvPr id="38919" name="WordArt 8"/>
          <p:cNvSpPr>
            <a:spLocks noChangeArrowheads="1" noChangeShapeType="1" noTextEdit="1"/>
          </p:cNvSpPr>
          <p:nvPr/>
        </p:nvSpPr>
        <p:spPr bwMode="auto">
          <a:xfrm>
            <a:off x="3022600" y="476250"/>
            <a:ext cx="61214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Вы покидаете игру.</a:t>
            </a:r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323850" y="6165850"/>
            <a:ext cx="284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Продолжить игру</a:t>
            </a:r>
          </a:p>
        </p:txBody>
      </p:sp>
    </p:spTree>
  </p:cSld>
  <p:clrMapOvr>
    <a:masterClrMapping/>
  </p:clrMapOvr>
  <p:transition>
    <p:sndAc>
      <p:stSnd>
        <p:snd r:embed="rId2" name="LO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340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5084763"/>
            <a:ext cx="1655763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 descr="3402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804025" y="5157788"/>
            <a:ext cx="1655763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6588125" y="6165850"/>
            <a:ext cx="2373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Покинуть игру</a:t>
            </a:r>
          </a:p>
        </p:txBody>
      </p:sp>
      <p:pic>
        <p:nvPicPr>
          <p:cNvPr id="3994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260648"/>
            <a:ext cx="2029237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WordArt 7"/>
          <p:cNvSpPr>
            <a:spLocks noChangeArrowheads="1" noChangeShapeType="1" noTextEdit="1"/>
          </p:cNvSpPr>
          <p:nvPr/>
        </p:nvSpPr>
        <p:spPr bwMode="auto">
          <a:xfrm>
            <a:off x="3311525" y="1412875"/>
            <a:ext cx="5832475" cy="165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Ваш выигрыш составил </a:t>
            </a:r>
          </a:p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1 000 рублей.</a:t>
            </a:r>
          </a:p>
        </p:txBody>
      </p:sp>
      <p:sp>
        <p:nvSpPr>
          <p:cNvPr id="39943" name="WordArt 8"/>
          <p:cNvSpPr>
            <a:spLocks noChangeArrowheads="1" noChangeShapeType="1" noTextEdit="1"/>
          </p:cNvSpPr>
          <p:nvPr/>
        </p:nvSpPr>
        <p:spPr bwMode="auto">
          <a:xfrm>
            <a:off x="3022600" y="476250"/>
            <a:ext cx="61214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Вы покидаете игру.</a:t>
            </a:r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323850" y="6165850"/>
            <a:ext cx="284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Продолжить игру</a:t>
            </a:r>
          </a:p>
        </p:txBody>
      </p:sp>
    </p:spTree>
  </p:cSld>
  <p:clrMapOvr>
    <a:masterClrMapping/>
  </p:clrMapOvr>
  <p:transition>
    <p:sndAc>
      <p:stSnd>
        <p:snd r:embed="rId2" name="LO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340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5084763"/>
            <a:ext cx="1655763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 descr="3402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804025" y="5157788"/>
            <a:ext cx="1655763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6588125" y="6165850"/>
            <a:ext cx="2373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Покинуть игру</a:t>
            </a:r>
          </a:p>
        </p:txBody>
      </p:sp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60648"/>
            <a:ext cx="2029237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WordArt 7"/>
          <p:cNvSpPr>
            <a:spLocks noChangeArrowheads="1" noChangeShapeType="1" noTextEdit="1"/>
          </p:cNvSpPr>
          <p:nvPr/>
        </p:nvSpPr>
        <p:spPr bwMode="auto">
          <a:xfrm>
            <a:off x="3311525" y="1412875"/>
            <a:ext cx="5832475" cy="165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Ваш выигрыш составил </a:t>
            </a:r>
          </a:p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1 000 рублей.</a:t>
            </a:r>
          </a:p>
        </p:txBody>
      </p:sp>
      <p:sp>
        <p:nvSpPr>
          <p:cNvPr id="40967" name="WordArt 8"/>
          <p:cNvSpPr>
            <a:spLocks noChangeArrowheads="1" noChangeShapeType="1" noTextEdit="1"/>
          </p:cNvSpPr>
          <p:nvPr/>
        </p:nvSpPr>
        <p:spPr bwMode="auto">
          <a:xfrm>
            <a:off x="3022600" y="476250"/>
            <a:ext cx="61214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Вы покидаете игру.</a:t>
            </a: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323850" y="6165850"/>
            <a:ext cx="284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Продолжить игру</a:t>
            </a:r>
          </a:p>
        </p:txBody>
      </p:sp>
    </p:spTree>
  </p:cSld>
  <p:clrMapOvr>
    <a:masterClrMapping/>
  </p:clrMapOvr>
  <p:transition>
    <p:sndAc>
      <p:stSnd>
        <p:snd r:embed="rId2" name="LO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124744"/>
            <a:ext cx="150214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2483768" y="1484784"/>
            <a:ext cx="4896321" cy="2304256"/>
          </a:xfrm>
          <a:prstGeom prst="wedgeRoundRectCallout">
            <a:avLst>
              <a:gd name="adj1" fmla="val -77282"/>
              <a:gd name="adj2" fmla="val -25486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28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 Кто этот </a:t>
            </a:r>
          </a:p>
          <a:p>
            <a:pPr algn="just"/>
            <a:r>
              <a:rPr lang="ru-RU" sz="2800" dirty="0" smtClean="0">
                <a:solidFill>
                  <a:srgbClr val="333333"/>
                </a:solidFill>
                <a:latin typeface="Arial" panose="020B0604020202020204" pitchFamily="34" charset="0"/>
              </a:rPr>
              <a:t>футболист?</a:t>
            </a:r>
            <a:endParaRPr lang="ru-RU" sz="28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7524750" y="18891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1 000 000</a:t>
            </a:r>
          </a:p>
        </p:txBody>
      </p:sp>
      <p:sp>
        <p:nvSpPr>
          <p:cNvPr id="5125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708400" y="5661025"/>
            <a:ext cx="2952750" cy="79216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 smtClean="0"/>
              <a:t>Г     </a:t>
            </a:r>
            <a:r>
              <a:rPr lang="ru-RU" sz="2000" b="1" dirty="0" smtClean="0"/>
              <a:t>Пети</a:t>
            </a:r>
            <a:endParaRPr lang="ru-RU" sz="2000" b="1" dirty="0"/>
          </a:p>
        </p:txBody>
      </p:sp>
      <p:sp>
        <p:nvSpPr>
          <p:cNvPr id="512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23850" y="5661025"/>
            <a:ext cx="2952750" cy="79216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 smtClean="0"/>
              <a:t>Б </a:t>
            </a:r>
            <a:r>
              <a:rPr lang="ru-RU" sz="2000" b="1" dirty="0" smtClean="0"/>
              <a:t>Месси</a:t>
            </a:r>
            <a:endParaRPr lang="ru-RU" sz="2000" b="1" dirty="0"/>
          </a:p>
        </p:txBody>
      </p:sp>
      <p:sp>
        <p:nvSpPr>
          <p:cNvPr id="5127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708400" y="4292600"/>
            <a:ext cx="2952750" cy="79216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 smtClean="0"/>
              <a:t>В   </a:t>
            </a:r>
            <a:r>
              <a:rPr lang="ru-RU" sz="2000" b="1" dirty="0" smtClean="0"/>
              <a:t>Юран</a:t>
            </a:r>
            <a:endParaRPr lang="ru-RU" sz="2000" b="1" dirty="0"/>
          </a:p>
        </p:txBody>
      </p:sp>
      <p:sp>
        <p:nvSpPr>
          <p:cNvPr id="5128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0" y="4292600"/>
            <a:ext cx="2952750" cy="792163"/>
          </a:xfrm>
          <a:prstGeom prst="bevel">
            <a:avLst>
              <a:gd name="adj" fmla="val 1075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250000"/>
              </a:lnSpc>
            </a:pPr>
            <a:r>
              <a:rPr lang="ru-RU" b="1" dirty="0"/>
              <a:t>А  </a:t>
            </a:r>
            <a:r>
              <a:rPr lang="ru-RU" sz="2000" b="1" dirty="0" smtClean="0"/>
              <a:t>Зидан</a:t>
            </a:r>
            <a:endParaRPr lang="ru-RU" sz="2000" b="1" dirty="0"/>
          </a:p>
          <a:p>
            <a:endParaRPr lang="ru-RU" sz="2000" b="1" dirty="0"/>
          </a:p>
        </p:txBody>
      </p:sp>
      <p:sp>
        <p:nvSpPr>
          <p:cNvPr id="5129" name="AutoShape 9"/>
          <p:cNvSpPr>
            <a:spLocks noChangeArrowheads="1"/>
          </p:cNvSpPr>
          <p:nvPr/>
        </p:nvSpPr>
        <p:spPr bwMode="auto">
          <a:xfrm>
            <a:off x="7524750" y="7651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500 000</a:t>
            </a:r>
          </a:p>
        </p:txBody>
      </p:sp>
      <p:sp>
        <p:nvSpPr>
          <p:cNvPr id="5130" name="AutoShape 10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</a:t>
            </a:r>
          </a:p>
        </p:txBody>
      </p:sp>
      <p:sp>
        <p:nvSpPr>
          <p:cNvPr id="5131" name="AutoShape 11"/>
          <p:cNvSpPr>
            <a:spLocks noChangeArrowheads="1"/>
          </p:cNvSpPr>
          <p:nvPr/>
        </p:nvSpPr>
        <p:spPr bwMode="auto">
          <a:xfrm>
            <a:off x="7524750" y="14128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250 000</a:t>
            </a:r>
          </a:p>
        </p:txBody>
      </p:sp>
      <p:sp>
        <p:nvSpPr>
          <p:cNvPr id="5132" name="AutoShape 12"/>
          <p:cNvSpPr>
            <a:spLocks noChangeArrowheads="1"/>
          </p:cNvSpPr>
          <p:nvPr/>
        </p:nvSpPr>
        <p:spPr bwMode="auto">
          <a:xfrm>
            <a:off x="7524750" y="20605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125 000</a:t>
            </a:r>
          </a:p>
        </p:txBody>
      </p:sp>
      <p:sp>
        <p:nvSpPr>
          <p:cNvPr id="5133" name="AutoShape 13"/>
          <p:cNvSpPr>
            <a:spLocks noChangeArrowheads="1"/>
          </p:cNvSpPr>
          <p:nvPr/>
        </p:nvSpPr>
        <p:spPr bwMode="auto">
          <a:xfrm>
            <a:off x="7524750" y="2708275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100 000</a:t>
            </a:r>
          </a:p>
        </p:txBody>
      </p:sp>
      <p:sp>
        <p:nvSpPr>
          <p:cNvPr id="5134" name="AutoShape 14"/>
          <p:cNvSpPr>
            <a:spLocks noChangeArrowheads="1"/>
          </p:cNvSpPr>
          <p:nvPr/>
        </p:nvSpPr>
        <p:spPr bwMode="auto">
          <a:xfrm>
            <a:off x="7524750" y="33575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25 000</a:t>
            </a:r>
          </a:p>
        </p:txBody>
      </p:sp>
      <p:sp>
        <p:nvSpPr>
          <p:cNvPr id="5135" name="AutoShape 15"/>
          <p:cNvSpPr>
            <a:spLocks noChangeArrowheads="1"/>
          </p:cNvSpPr>
          <p:nvPr/>
        </p:nvSpPr>
        <p:spPr bwMode="auto">
          <a:xfrm>
            <a:off x="7524750" y="407670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5 000</a:t>
            </a:r>
          </a:p>
        </p:txBody>
      </p:sp>
      <p:sp>
        <p:nvSpPr>
          <p:cNvPr id="5136" name="AutoShape 16"/>
          <p:cNvSpPr>
            <a:spLocks noChangeArrowheads="1"/>
          </p:cNvSpPr>
          <p:nvPr/>
        </p:nvSpPr>
        <p:spPr bwMode="auto">
          <a:xfrm>
            <a:off x="7524750" y="465296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1000</a:t>
            </a: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</a:t>
            </a:r>
          </a:p>
        </p:txBody>
      </p:sp>
      <p:sp>
        <p:nvSpPr>
          <p:cNvPr id="5138" name="Oval 18"/>
          <p:cNvSpPr>
            <a:spLocks noChangeArrowheads="1"/>
          </p:cNvSpPr>
          <p:nvPr/>
        </p:nvSpPr>
        <p:spPr bwMode="auto">
          <a:xfrm>
            <a:off x="2627313" y="188913"/>
            <a:ext cx="1079500" cy="100806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50/50</a:t>
            </a:r>
          </a:p>
        </p:txBody>
      </p:sp>
      <p:pic>
        <p:nvPicPr>
          <p:cNvPr id="5139" name="Picture 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40" name="Группа 24"/>
          <p:cNvGrpSpPr>
            <a:grpSpLocks/>
          </p:cNvGrpSpPr>
          <p:nvPr/>
        </p:nvGrpSpPr>
        <p:grpSpPr bwMode="auto">
          <a:xfrm>
            <a:off x="3995738" y="188913"/>
            <a:ext cx="1079500" cy="1008062"/>
            <a:chOff x="3995738" y="188913"/>
            <a:chExt cx="1079500" cy="1008062"/>
          </a:xfrm>
        </p:grpSpPr>
        <p:sp>
          <p:nvSpPr>
            <p:cNvPr id="5141" name="Oval 19"/>
            <p:cNvSpPr>
              <a:spLocks noChangeArrowheads="1"/>
            </p:cNvSpPr>
            <p:nvPr/>
          </p:nvSpPr>
          <p:spPr bwMode="auto">
            <a:xfrm>
              <a:off x="3995738" y="188913"/>
              <a:ext cx="1079500" cy="10080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5142" name="Picture 2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427538" y="333375"/>
              <a:ext cx="309562" cy="50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43" name="Picture 2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140200" y="404813"/>
              <a:ext cx="273050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44" name="Picture 2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16463" y="404813"/>
              <a:ext cx="273050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r="41558"/>
          <a:stretch/>
        </p:blipFill>
        <p:spPr>
          <a:xfrm>
            <a:off x="5184775" y="1484784"/>
            <a:ext cx="2000371" cy="228188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</p:childTnLst>
        </p:cTn>
      </p:par>
    </p:tnLst>
    <p:bldLst>
      <p:bldP spid="51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340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5084763"/>
            <a:ext cx="1655763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 descr="3402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804025" y="5157788"/>
            <a:ext cx="1655763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6588125" y="6165850"/>
            <a:ext cx="2373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Покинуть игру</a:t>
            </a:r>
          </a:p>
        </p:txBody>
      </p:sp>
      <p:pic>
        <p:nvPicPr>
          <p:cNvPr id="4198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60648"/>
            <a:ext cx="2029237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WordArt 2"/>
          <p:cNvSpPr>
            <a:spLocks noChangeArrowheads="1" noChangeShapeType="1" noTextEdit="1"/>
          </p:cNvSpPr>
          <p:nvPr/>
        </p:nvSpPr>
        <p:spPr bwMode="auto">
          <a:xfrm>
            <a:off x="2987675" y="2060575"/>
            <a:ext cx="5976938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У Вас 100 000 рублей!</a:t>
            </a:r>
          </a:p>
        </p:txBody>
      </p:sp>
      <p:sp>
        <p:nvSpPr>
          <p:cNvPr id="41991" name="WordArt 8"/>
          <p:cNvSpPr>
            <a:spLocks noChangeArrowheads="1" noChangeShapeType="1" noTextEdit="1"/>
          </p:cNvSpPr>
          <p:nvPr/>
        </p:nvSpPr>
        <p:spPr bwMode="auto">
          <a:xfrm>
            <a:off x="3022600" y="476250"/>
            <a:ext cx="61214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Вы покидаете игру.</a:t>
            </a: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323850" y="6165850"/>
            <a:ext cx="284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Продолжить игру</a:t>
            </a:r>
          </a:p>
        </p:txBody>
      </p:sp>
    </p:spTree>
  </p:cSld>
  <p:clrMapOvr>
    <a:masterClrMapping/>
  </p:clrMapOvr>
  <p:transition>
    <p:sndAc>
      <p:stSnd>
        <p:snd r:embed="rId2" name="LO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340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5084763"/>
            <a:ext cx="1655763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 descr="3402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804025" y="5157788"/>
            <a:ext cx="1655763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6588125" y="6165850"/>
            <a:ext cx="2373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Покинуть игру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260648"/>
            <a:ext cx="2029237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WordArt 6"/>
          <p:cNvSpPr>
            <a:spLocks noChangeArrowheads="1" noChangeShapeType="1" noTextEdit="1"/>
          </p:cNvSpPr>
          <p:nvPr/>
        </p:nvSpPr>
        <p:spPr bwMode="auto">
          <a:xfrm>
            <a:off x="2987675" y="2060575"/>
            <a:ext cx="5976938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У Вас 100 000 рублей!</a:t>
            </a:r>
          </a:p>
        </p:txBody>
      </p:sp>
      <p:sp>
        <p:nvSpPr>
          <p:cNvPr id="43015" name="WordArt 7"/>
          <p:cNvSpPr>
            <a:spLocks noChangeArrowheads="1" noChangeShapeType="1" noTextEdit="1"/>
          </p:cNvSpPr>
          <p:nvPr/>
        </p:nvSpPr>
        <p:spPr bwMode="auto">
          <a:xfrm>
            <a:off x="3022600" y="476250"/>
            <a:ext cx="61214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Вы покидаете игру.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323850" y="6165850"/>
            <a:ext cx="284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Продолжить игру</a:t>
            </a:r>
          </a:p>
        </p:txBody>
      </p:sp>
    </p:spTree>
  </p:cSld>
  <p:clrMapOvr>
    <a:masterClrMapping/>
  </p:clrMapOvr>
  <p:transition>
    <p:sndAc>
      <p:stSnd>
        <p:snd r:embed="rId2" name="LO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340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5084763"/>
            <a:ext cx="1655763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 descr="3402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804025" y="5157788"/>
            <a:ext cx="1655763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6588125" y="6165850"/>
            <a:ext cx="2373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Покинуть игру</a:t>
            </a:r>
          </a:p>
        </p:txBody>
      </p:sp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88640"/>
            <a:ext cx="2029237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WordArt 7"/>
          <p:cNvSpPr>
            <a:spLocks noChangeArrowheads="1" noChangeShapeType="1" noTextEdit="1"/>
          </p:cNvSpPr>
          <p:nvPr/>
        </p:nvSpPr>
        <p:spPr bwMode="auto">
          <a:xfrm>
            <a:off x="2987675" y="2060575"/>
            <a:ext cx="5976938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У Вас 100 000 рублей!</a:t>
            </a:r>
          </a:p>
        </p:txBody>
      </p:sp>
      <p:sp>
        <p:nvSpPr>
          <p:cNvPr id="44039" name="WordArt 8"/>
          <p:cNvSpPr>
            <a:spLocks noChangeArrowheads="1" noChangeShapeType="1" noTextEdit="1"/>
          </p:cNvSpPr>
          <p:nvPr/>
        </p:nvSpPr>
        <p:spPr bwMode="auto">
          <a:xfrm>
            <a:off x="3022600" y="476250"/>
            <a:ext cx="61214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Вы покидаете игру.</a:t>
            </a: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323850" y="6165850"/>
            <a:ext cx="284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Продолжить игру</a:t>
            </a:r>
          </a:p>
        </p:txBody>
      </p:sp>
    </p:spTree>
  </p:cSld>
  <p:clrMapOvr>
    <a:masterClrMapping/>
  </p:clrMapOvr>
  <p:transition>
    <p:sndAc>
      <p:stSnd>
        <p:snd r:embed="rId2" name="LO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4941168"/>
            <a:ext cx="1231403" cy="123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192963" y="5157788"/>
            <a:ext cx="877887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23850" y="6165850"/>
            <a:ext cx="284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Продолжить игру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6588125" y="6165850"/>
            <a:ext cx="2373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Покинуть игру</a:t>
            </a:r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60648"/>
            <a:ext cx="2029237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WordArt 7"/>
          <p:cNvSpPr>
            <a:spLocks noChangeArrowheads="1" noChangeShapeType="1" noTextEdit="1"/>
          </p:cNvSpPr>
          <p:nvPr/>
        </p:nvSpPr>
        <p:spPr bwMode="auto">
          <a:xfrm>
            <a:off x="2987675" y="2060575"/>
            <a:ext cx="5976938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У Вас 100 000 рублей!</a:t>
            </a:r>
          </a:p>
        </p:txBody>
      </p:sp>
      <p:sp>
        <p:nvSpPr>
          <p:cNvPr id="45064" name="WordArt 8"/>
          <p:cNvSpPr>
            <a:spLocks noChangeArrowheads="1" noChangeShapeType="1" noTextEdit="1"/>
          </p:cNvSpPr>
          <p:nvPr/>
        </p:nvSpPr>
        <p:spPr bwMode="auto">
          <a:xfrm>
            <a:off x="3022600" y="476250"/>
            <a:ext cx="61214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Вы покидаете игру.</a:t>
            </a:r>
          </a:p>
        </p:txBody>
      </p:sp>
    </p:spTree>
  </p:cSld>
  <p:clrMapOvr>
    <a:masterClrMapping/>
  </p:clrMapOvr>
  <p:transition>
    <p:sndAc>
      <p:stSnd>
        <p:snd r:embed="rId2" name="LO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WordArt 4"/>
          <p:cNvSpPr>
            <a:spLocks noChangeArrowheads="1" noChangeShapeType="1" noTextEdit="1"/>
          </p:cNvSpPr>
          <p:nvPr/>
        </p:nvSpPr>
        <p:spPr bwMode="auto">
          <a:xfrm>
            <a:off x="827584" y="1484784"/>
            <a:ext cx="7489825" cy="1338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До новой встречи!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5616" y="4221088"/>
            <a:ext cx="654198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Интерактивную игру подготовил: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учитель физической культуры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Корнеев Алексей Владимирович.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        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Париж 2019.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Прямоугольник 1"/>
          <p:cNvSpPr>
            <a:spLocks noChangeArrowheads="1"/>
          </p:cNvSpPr>
          <p:nvPr/>
        </p:nvSpPr>
        <p:spPr bwMode="auto">
          <a:xfrm>
            <a:off x="428625" y="1285875"/>
            <a:ext cx="8286750" cy="954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  <a:hlinkClick r:id="rId2"/>
              </a:rPr>
              <a:t>http://img842.imageshack.us/img842/1323/uq8sx.jpg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     - заставка игры</a:t>
            </a:r>
          </a:p>
        </p:txBody>
      </p:sp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428625" y="3857625"/>
            <a:ext cx="81438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wiki.vladimir.i-edu.ru/index.php?title.png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рисунок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футболист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28625" y="2500313"/>
            <a:ext cx="82280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2800">
                <a:latin typeface="Times New Roman" pitchFamily="18" charset="0"/>
                <a:cs typeface="Times New Roman" pitchFamily="18" charset="0"/>
                <a:hlinkClick r:id="rId3"/>
              </a:rPr>
              <a:t>https://zvuk.top/tracks/кто-хочет-стать-миллионером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0" hangingPunct="0"/>
            <a:r>
              <a:rPr lang="ru-RU" sz="2800">
                <a:latin typeface="Times New Roman" pitchFamily="18" charset="0"/>
                <a:cs typeface="Times New Roman" pitchFamily="18" charset="0"/>
              </a:rPr>
              <a:t>звуки к игре</a:t>
            </a:r>
          </a:p>
        </p:txBody>
      </p:sp>
      <p:sp>
        <p:nvSpPr>
          <p:cNvPr id="47109" name="TextBox 7"/>
          <p:cNvSpPr txBox="1">
            <a:spLocks noChangeArrowheads="1"/>
          </p:cNvSpPr>
          <p:nvPr/>
        </p:nvSpPr>
        <p:spPr bwMode="auto">
          <a:xfrm>
            <a:off x="2714625" y="214313"/>
            <a:ext cx="38592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Ресурсы интернета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1403350" y="3357563"/>
            <a:ext cx="6985000" cy="2828925"/>
            <a:chOff x="884" y="2115"/>
            <a:chExt cx="4400" cy="1782"/>
          </a:xfrm>
        </p:grpSpPr>
        <p:pic>
          <p:nvPicPr>
            <p:cNvPr id="6155" name="Picture 4" descr="0259e346992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4" y="2341"/>
              <a:ext cx="2160" cy="1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6" name="Picture 5" descr="41904942a420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2115"/>
              <a:ext cx="2404" cy="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48" name="Picture 6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88913"/>
            <a:ext cx="84963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7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6165850"/>
            <a:ext cx="84963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8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2665413" y="3249613"/>
            <a:ext cx="6119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9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688012" y="3249613"/>
            <a:ext cx="6119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AutoShape 10"/>
          <p:cNvSpPr>
            <a:spLocks noChangeArrowheads="1"/>
          </p:cNvSpPr>
          <p:nvPr/>
        </p:nvSpPr>
        <p:spPr bwMode="auto">
          <a:xfrm>
            <a:off x="3000375" y="476250"/>
            <a:ext cx="5783263" cy="865188"/>
          </a:xfrm>
          <a:prstGeom prst="ribbon2">
            <a:avLst>
              <a:gd name="adj1" fmla="val 12500"/>
              <a:gd name="adj2" fmla="val 500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6153" name="WordArt 11"/>
          <p:cNvSpPr>
            <a:spLocks noChangeArrowheads="1" noChangeShapeType="1" noTextEdit="1"/>
          </p:cNvSpPr>
          <p:nvPr/>
        </p:nvSpPr>
        <p:spPr bwMode="auto">
          <a:xfrm>
            <a:off x="4859338" y="563563"/>
            <a:ext cx="23241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Поздравляем!</a:t>
            </a:r>
          </a:p>
        </p:txBody>
      </p:sp>
      <p:sp>
        <p:nvSpPr>
          <p:cNvPr id="65548" name="WordArt 12"/>
          <p:cNvSpPr>
            <a:spLocks noChangeArrowheads="1" noChangeShapeType="1" noTextEdit="1"/>
          </p:cNvSpPr>
          <p:nvPr/>
        </p:nvSpPr>
        <p:spPr bwMode="auto">
          <a:xfrm>
            <a:off x="3995738" y="1844675"/>
            <a:ext cx="4824412" cy="165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Ваш выигрыш </a:t>
            </a:r>
          </a:p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100 рублей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620688"/>
            <a:ext cx="2206386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sndAc>
      <p:stSnd>
        <p:snd r:embed="rId2" name="W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941" y="692150"/>
            <a:ext cx="150214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AutoShape 4"/>
          <p:cNvSpPr>
            <a:spLocks noChangeArrowheads="1"/>
          </p:cNvSpPr>
          <p:nvPr/>
        </p:nvSpPr>
        <p:spPr bwMode="auto">
          <a:xfrm>
            <a:off x="7524750" y="18891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1 000 000</a:t>
            </a:r>
          </a:p>
        </p:txBody>
      </p:sp>
      <p:sp>
        <p:nvSpPr>
          <p:cNvPr id="7172" name="AutoShape 9"/>
          <p:cNvSpPr>
            <a:spLocks noChangeArrowheads="1"/>
          </p:cNvSpPr>
          <p:nvPr/>
        </p:nvSpPr>
        <p:spPr bwMode="auto">
          <a:xfrm>
            <a:off x="7524750" y="7651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500 000</a:t>
            </a:r>
          </a:p>
        </p:txBody>
      </p:sp>
      <p:sp>
        <p:nvSpPr>
          <p:cNvPr id="7173" name="AutoShape 10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7174" name="AutoShape 11"/>
          <p:cNvSpPr>
            <a:spLocks noChangeArrowheads="1"/>
          </p:cNvSpPr>
          <p:nvPr/>
        </p:nvSpPr>
        <p:spPr bwMode="auto">
          <a:xfrm>
            <a:off x="7524750" y="14128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250 000</a:t>
            </a:r>
          </a:p>
        </p:txBody>
      </p:sp>
      <p:sp>
        <p:nvSpPr>
          <p:cNvPr id="7175" name="AutoShape 12"/>
          <p:cNvSpPr>
            <a:spLocks noChangeArrowheads="1"/>
          </p:cNvSpPr>
          <p:nvPr/>
        </p:nvSpPr>
        <p:spPr bwMode="auto">
          <a:xfrm>
            <a:off x="7524750" y="20605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125 000</a:t>
            </a:r>
          </a:p>
        </p:txBody>
      </p:sp>
      <p:sp>
        <p:nvSpPr>
          <p:cNvPr id="7176" name="AutoShape 13"/>
          <p:cNvSpPr>
            <a:spLocks noChangeArrowheads="1"/>
          </p:cNvSpPr>
          <p:nvPr/>
        </p:nvSpPr>
        <p:spPr bwMode="auto">
          <a:xfrm>
            <a:off x="7524750" y="2708275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100 000</a:t>
            </a:r>
          </a:p>
        </p:txBody>
      </p:sp>
      <p:sp>
        <p:nvSpPr>
          <p:cNvPr id="7177" name="AutoShape 14"/>
          <p:cNvSpPr>
            <a:spLocks noChangeArrowheads="1"/>
          </p:cNvSpPr>
          <p:nvPr/>
        </p:nvSpPr>
        <p:spPr bwMode="auto">
          <a:xfrm>
            <a:off x="7524750" y="33575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50 000</a:t>
            </a:r>
          </a:p>
        </p:txBody>
      </p:sp>
      <p:sp>
        <p:nvSpPr>
          <p:cNvPr id="7178" name="AutoShape 15"/>
          <p:cNvSpPr>
            <a:spLocks noChangeArrowheads="1"/>
          </p:cNvSpPr>
          <p:nvPr/>
        </p:nvSpPr>
        <p:spPr bwMode="auto">
          <a:xfrm>
            <a:off x="7524750" y="407670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5 000</a:t>
            </a:r>
          </a:p>
        </p:txBody>
      </p:sp>
      <p:sp>
        <p:nvSpPr>
          <p:cNvPr id="7179" name="AutoShape 16"/>
          <p:cNvSpPr>
            <a:spLocks noChangeArrowheads="1"/>
          </p:cNvSpPr>
          <p:nvPr/>
        </p:nvSpPr>
        <p:spPr bwMode="auto">
          <a:xfrm>
            <a:off x="7524750" y="465296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1000</a:t>
            </a:r>
          </a:p>
        </p:txBody>
      </p:sp>
      <p:sp>
        <p:nvSpPr>
          <p:cNvPr id="7180" name="AutoShape 17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</a:t>
            </a:r>
          </a:p>
        </p:txBody>
      </p:sp>
      <p:sp>
        <p:nvSpPr>
          <p:cNvPr id="7181" name="Oval 18"/>
          <p:cNvSpPr>
            <a:spLocks noChangeArrowheads="1"/>
          </p:cNvSpPr>
          <p:nvPr/>
        </p:nvSpPr>
        <p:spPr bwMode="auto">
          <a:xfrm>
            <a:off x="2627313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50/50</a:t>
            </a:r>
          </a:p>
        </p:txBody>
      </p:sp>
      <p:grpSp>
        <p:nvGrpSpPr>
          <p:cNvPr id="7182" name="Группа 22"/>
          <p:cNvGrpSpPr>
            <a:grpSpLocks/>
          </p:cNvGrpSpPr>
          <p:nvPr/>
        </p:nvGrpSpPr>
        <p:grpSpPr bwMode="auto">
          <a:xfrm>
            <a:off x="3995738" y="188913"/>
            <a:ext cx="1079500" cy="1008062"/>
            <a:chOff x="3995738" y="188913"/>
            <a:chExt cx="1079500" cy="1008062"/>
          </a:xfrm>
        </p:grpSpPr>
        <p:sp>
          <p:nvSpPr>
            <p:cNvPr id="7184" name="Oval 19"/>
            <p:cNvSpPr>
              <a:spLocks noChangeArrowheads="1"/>
            </p:cNvSpPr>
            <p:nvPr/>
          </p:nvSpPr>
          <p:spPr bwMode="auto">
            <a:xfrm>
              <a:off x="3995738" y="188913"/>
              <a:ext cx="1079500" cy="10080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7185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27538" y="333375"/>
              <a:ext cx="309562" cy="50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6" name="Picture 2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40200" y="404813"/>
              <a:ext cx="273050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7" name="Picture 2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16463" y="404813"/>
              <a:ext cx="273050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183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052736"/>
            <a:ext cx="150214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2339752" y="1484784"/>
            <a:ext cx="4608513" cy="2033588"/>
          </a:xfrm>
          <a:prstGeom prst="wedgeRoundRectCallout">
            <a:avLst>
              <a:gd name="adj1" fmla="val -77282"/>
              <a:gd name="adj2" fmla="val -25486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800" dirty="0"/>
              <a:t>В </a:t>
            </a:r>
            <a:r>
              <a:rPr lang="ru-RU" sz="2800" dirty="0" smtClean="0"/>
              <a:t>какой </a:t>
            </a:r>
          </a:p>
          <a:p>
            <a:r>
              <a:rPr lang="ru-RU" sz="2800" dirty="0" smtClean="0"/>
              <a:t>сборной</a:t>
            </a:r>
          </a:p>
          <a:p>
            <a:r>
              <a:rPr lang="ru-RU" sz="2800" dirty="0" smtClean="0"/>
              <a:t>играет этот </a:t>
            </a:r>
          </a:p>
          <a:p>
            <a:r>
              <a:rPr lang="ru-RU" sz="2800" dirty="0" smtClean="0"/>
              <a:t>футболист?</a:t>
            </a:r>
            <a:endParaRPr lang="ru-RU" sz="2800" dirty="0"/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7524750" y="18891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1 000 000</a:t>
            </a:r>
          </a:p>
        </p:txBody>
      </p:sp>
      <p:sp>
        <p:nvSpPr>
          <p:cNvPr id="8197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708400" y="5661025"/>
            <a:ext cx="2952750" cy="79216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Г    </a:t>
            </a:r>
            <a:r>
              <a:rPr lang="ru-RU" b="1" dirty="0" smtClean="0"/>
              <a:t>Франция</a:t>
            </a:r>
            <a:endParaRPr lang="ru-RU" b="1" dirty="0"/>
          </a:p>
        </p:txBody>
      </p:sp>
      <p:sp>
        <p:nvSpPr>
          <p:cNvPr id="8198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0" y="5661025"/>
            <a:ext cx="2952750" cy="79216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Б  </a:t>
            </a:r>
            <a:r>
              <a:rPr lang="ru-RU" b="1" dirty="0" smtClean="0"/>
              <a:t> Италия</a:t>
            </a:r>
            <a:endParaRPr lang="ru-RU" b="1" dirty="0"/>
          </a:p>
        </p:txBody>
      </p:sp>
      <p:sp>
        <p:nvSpPr>
          <p:cNvPr id="9223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708400" y="4292600"/>
            <a:ext cx="2952750" cy="79216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В   </a:t>
            </a:r>
            <a:r>
              <a:rPr lang="ru-RU" b="1" dirty="0" smtClean="0"/>
              <a:t>Германия</a:t>
            </a:r>
            <a:endParaRPr lang="ru-RU" b="1" dirty="0"/>
          </a:p>
        </p:txBody>
      </p:sp>
      <p:sp>
        <p:nvSpPr>
          <p:cNvPr id="9224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0" y="4292600"/>
            <a:ext cx="2952750" cy="792163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 dirty="0"/>
              <a:t>А   </a:t>
            </a:r>
            <a:r>
              <a:rPr lang="ru-RU" b="1" dirty="0" smtClean="0"/>
              <a:t>Испания</a:t>
            </a:r>
            <a:endParaRPr lang="ru-RU" b="1" dirty="0"/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7524750" y="7651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500 000</a:t>
            </a:r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7524750" y="14128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250 000</a:t>
            </a:r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>
            <a:off x="7524750" y="20605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125 000</a:t>
            </a:r>
          </a:p>
        </p:txBody>
      </p:sp>
      <p:sp>
        <p:nvSpPr>
          <p:cNvPr id="8205" name="AutoShape 13"/>
          <p:cNvSpPr>
            <a:spLocks noChangeArrowheads="1"/>
          </p:cNvSpPr>
          <p:nvPr/>
        </p:nvSpPr>
        <p:spPr bwMode="auto">
          <a:xfrm>
            <a:off x="7524750" y="2708275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100 000</a:t>
            </a:r>
          </a:p>
        </p:txBody>
      </p:sp>
      <p:sp>
        <p:nvSpPr>
          <p:cNvPr id="8206" name="AutoShape 14"/>
          <p:cNvSpPr>
            <a:spLocks noChangeArrowheads="1"/>
          </p:cNvSpPr>
          <p:nvPr/>
        </p:nvSpPr>
        <p:spPr bwMode="auto">
          <a:xfrm>
            <a:off x="7524750" y="33575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50 000</a:t>
            </a:r>
          </a:p>
        </p:txBody>
      </p:sp>
      <p:sp>
        <p:nvSpPr>
          <p:cNvPr id="8207" name="AutoShape 15"/>
          <p:cNvSpPr>
            <a:spLocks noChangeArrowheads="1"/>
          </p:cNvSpPr>
          <p:nvPr/>
        </p:nvSpPr>
        <p:spPr bwMode="auto">
          <a:xfrm>
            <a:off x="7524750" y="407670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5 000</a:t>
            </a:r>
          </a:p>
        </p:txBody>
      </p:sp>
      <p:sp>
        <p:nvSpPr>
          <p:cNvPr id="8208" name="AutoShape 16"/>
          <p:cNvSpPr>
            <a:spLocks noChangeArrowheads="1"/>
          </p:cNvSpPr>
          <p:nvPr/>
        </p:nvSpPr>
        <p:spPr bwMode="auto">
          <a:xfrm>
            <a:off x="7524750" y="465296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1000</a:t>
            </a:r>
          </a:p>
        </p:txBody>
      </p:sp>
      <p:sp>
        <p:nvSpPr>
          <p:cNvPr id="8209" name="AutoShape 17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</a:t>
            </a:r>
          </a:p>
        </p:txBody>
      </p:sp>
      <p:sp>
        <p:nvSpPr>
          <p:cNvPr id="9234" name="Oval 18"/>
          <p:cNvSpPr>
            <a:spLocks noChangeArrowheads="1"/>
          </p:cNvSpPr>
          <p:nvPr/>
        </p:nvSpPr>
        <p:spPr bwMode="auto">
          <a:xfrm>
            <a:off x="2627313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50/50</a:t>
            </a:r>
          </a:p>
        </p:txBody>
      </p:sp>
      <p:sp>
        <p:nvSpPr>
          <p:cNvPr id="8211" name="Oval 19"/>
          <p:cNvSpPr>
            <a:spLocks noChangeArrowheads="1"/>
          </p:cNvSpPr>
          <p:nvPr/>
        </p:nvSpPr>
        <p:spPr bwMode="auto">
          <a:xfrm>
            <a:off x="3995738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8212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333375"/>
            <a:ext cx="3095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3" name="Picture 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0200" y="404813"/>
            <a:ext cx="273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4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404813"/>
            <a:ext cx="273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5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21550" r="17402"/>
          <a:stretch/>
        </p:blipFill>
        <p:spPr>
          <a:xfrm>
            <a:off x="4932040" y="1484784"/>
            <a:ext cx="1838811" cy="202369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4"/>
                  </p:tgtEl>
                </p:cond>
              </p:nextCondLst>
            </p:seq>
          </p:childTnLst>
        </p:cTn>
      </p:par>
    </p:tnLst>
    <p:bldLst>
      <p:bldP spid="9223" grpId="0" animBg="1"/>
      <p:bldP spid="92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1403350" y="3357563"/>
            <a:ext cx="6985000" cy="2828925"/>
            <a:chOff x="884" y="2115"/>
            <a:chExt cx="4400" cy="1782"/>
          </a:xfrm>
        </p:grpSpPr>
        <p:pic>
          <p:nvPicPr>
            <p:cNvPr id="9227" name="Picture 4" descr="0259e346992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4" y="2341"/>
              <a:ext cx="2160" cy="1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8" name="Picture 5" descr="41904942a420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2115"/>
              <a:ext cx="2404" cy="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20" name="Picture 6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88913"/>
            <a:ext cx="84963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6165850"/>
            <a:ext cx="84963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8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2665413" y="3249613"/>
            <a:ext cx="6119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 descr="9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688012" y="3249613"/>
            <a:ext cx="6119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AutoShape 10"/>
          <p:cNvSpPr>
            <a:spLocks noChangeArrowheads="1"/>
          </p:cNvSpPr>
          <p:nvPr/>
        </p:nvSpPr>
        <p:spPr bwMode="auto">
          <a:xfrm>
            <a:off x="3000375" y="476250"/>
            <a:ext cx="5783263" cy="865188"/>
          </a:xfrm>
          <a:prstGeom prst="ribbon2">
            <a:avLst>
              <a:gd name="adj1" fmla="val 12500"/>
              <a:gd name="adj2" fmla="val 500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9225" name="WordArt 11"/>
          <p:cNvSpPr>
            <a:spLocks noChangeArrowheads="1" noChangeShapeType="1" noTextEdit="1"/>
          </p:cNvSpPr>
          <p:nvPr/>
        </p:nvSpPr>
        <p:spPr bwMode="auto">
          <a:xfrm>
            <a:off x="4859338" y="563563"/>
            <a:ext cx="23241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Поздравляем!</a:t>
            </a:r>
          </a:p>
        </p:txBody>
      </p:sp>
      <p:sp>
        <p:nvSpPr>
          <p:cNvPr id="64524" name="WordArt 12"/>
          <p:cNvSpPr>
            <a:spLocks noChangeArrowheads="1" noChangeShapeType="1" noTextEdit="1"/>
          </p:cNvSpPr>
          <p:nvPr/>
        </p:nvSpPr>
        <p:spPr bwMode="auto">
          <a:xfrm>
            <a:off x="3924300" y="1844675"/>
            <a:ext cx="4608513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Вы заработали</a:t>
            </a:r>
          </a:p>
          <a:p>
            <a:pPr algn="ctr"/>
            <a:r>
              <a:rPr lang="ru-RU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 500 рублей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476672"/>
            <a:ext cx="2206386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sndAc>
      <p:stSnd>
        <p:snd r:embed="rId2" name="W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941" y="692150"/>
            <a:ext cx="150214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AutoShape 4"/>
          <p:cNvSpPr>
            <a:spLocks noChangeArrowheads="1"/>
          </p:cNvSpPr>
          <p:nvPr/>
        </p:nvSpPr>
        <p:spPr bwMode="auto">
          <a:xfrm>
            <a:off x="7524750" y="18891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1 000 000</a:t>
            </a:r>
          </a:p>
        </p:txBody>
      </p:sp>
      <p:sp>
        <p:nvSpPr>
          <p:cNvPr id="10244" name="AutoShape 9"/>
          <p:cNvSpPr>
            <a:spLocks noChangeArrowheads="1"/>
          </p:cNvSpPr>
          <p:nvPr/>
        </p:nvSpPr>
        <p:spPr bwMode="auto">
          <a:xfrm>
            <a:off x="7524750" y="7651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500 000</a:t>
            </a:r>
          </a:p>
        </p:txBody>
      </p:sp>
      <p:sp>
        <p:nvSpPr>
          <p:cNvPr id="10245" name="AutoShape 10"/>
          <p:cNvSpPr>
            <a:spLocks noChangeArrowheads="1"/>
          </p:cNvSpPr>
          <p:nvPr/>
        </p:nvSpPr>
        <p:spPr bwMode="auto">
          <a:xfrm>
            <a:off x="7524750" y="594995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0246" name="AutoShape 11"/>
          <p:cNvSpPr>
            <a:spLocks noChangeArrowheads="1"/>
          </p:cNvSpPr>
          <p:nvPr/>
        </p:nvSpPr>
        <p:spPr bwMode="auto">
          <a:xfrm>
            <a:off x="7524750" y="14128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250 000</a:t>
            </a:r>
          </a:p>
        </p:txBody>
      </p:sp>
      <p:sp>
        <p:nvSpPr>
          <p:cNvPr id="10247" name="AutoShape 12"/>
          <p:cNvSpPr>
            <a:spLocks noChangeArrowheads="1"/>
          </p:cNvSpPr>
          <p:nvPr/>
        </p:nvSpPr>
        <p:spPr bwMode="auto">
          <a:xfrm>
            <a:off x="7524750" y="2060575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125 000</a:t>
            </a:r>
          </a:p>
        </p:txBody>
      </p:sp>
      <p:sp>
        <p:nvSpPr>
          <p:cNvPr id="10248" name="AutoShape 13"/>
          <p:cNvSpPr>
            <a:spLocks noChangeArrowheads="1"/>
          </p:cNvSpPr>
          <p:nvPr/>
        </p:nvSpPr>
        <p:spPr bwMode="auto">
          <a:xfrm>
            <a:off x="7524750" y="2708275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100 000</a:t>
            </a:r>
          </a:p>
        </p:txBody>
      </p:sp>
      <p:sp>
        <p:nvSpPr>
          <p:cNvPr id="10249" name="AutoShape 14"/>
          <p:cNvSpPr>
            <a:spLocks noChangeArrowheads="1"/>
          </p:cNvSpPr>
          <p:nvPr/>
        </p:nvSpPr>
        <p:spPr bwMode="auto">
          <a:xfrm>
            <a:off x="7524750" y="3357563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50 000</a:t>
            </a:r>
          </a:p>
        </p:txBody>
      </p:sp>
      <p:sp>
        <p:nvSpPr>
          <p:cNvPr id="10250" name="AutoShape 15"/>
          <p:cNvSpPr>
            <a:spLocks noChangeArrowheads="1"/>
          </p:cNvSpPr>
          <p:nvPr/>
        </p:nvSpPr>
        <p:spPr bwMode="auto">
          <a:xfrm>
            <a:off x="7524750" y="4076700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5 000</a:t>
            </a:r>
          </a:p>
        </p:txBody>
      </p:sp>
      <p:sp>
        <p:nvSpPr>
          <p:cNvPr id="10251" name="AutoShape 16"/>
          <p:cNvSpPr>
            <a:spLocks noChangeArrowheads="1"/>
          </p:cNvSpPr>
          <p:nvPr/>
        </p:nvSpPr>
        <p:spPr bwMode="auto">
          <a:xfrm>
            <a:off x="7524750" y="4652963"/>
            <a:ext cx="1439863" cy="4318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1000</a:t>
            </a:r>
          </a:p>
        </p:txBody>
      </p:sp>
      <p:sp>
        <p:nvSpPr>
          <p:cNvPr id="10252" name="AutoShape 17"/>
          <p:cNvSpPr>
            <a:spLocks noChangeArrowheads="1"/>
          </p:cNvSpPr>
          <p:nvPr/>
        </p:nvSpPr>
        <p:spPr bwMode="auto">
          <a:xfrm>
            <a:off x="7524750" y="5373688"/>
            <a:ext cx="1439863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10253" name="Oval 18"/>
          <p:cNvSpPr>
            <a:spLocks noChangeArrowheads="1"/>
          </p:cNvSpPr>
          <p:nvPr/>
        </p:nvSpPr>
        <p:spPr bwMode="auto">
          <a:xfrm>
            <a:off x="2627313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50/50</a:t>
            </a:r>
          </a:p>
        </p:txBody>
      </p:sp>
      <p:sp>
        <p:nvSpPr>
          <p:cNvPr id="10254" name="Oval 19"/>
          <p:cNvSpPr>
            <a:spLocks noChangeArrowheads="1"/>
          </p:cNvSpPr>
          <p:nvPr/>
        </p:nvSpPr>
        <p:spPr bwMode="auto">
          <a:xfrm>
            <a:off x="3995738" y="188913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0255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33375"/>
            <a:ext cx="3095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404813"/>
            <a:ext cx="273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404813"/>
            <a:ext cx="273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8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188913"/>
            <a:ext cx="10795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</TotalTime>
  <Words>882</Words>
  <Application>Microsoft Office PowerPoint</Application>
  <PresentationFormat>Экран (4:3)</PresentationFormat>
  <Paragraphs>384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8" baseType="lpstr">
      <vt:lpstr>Arial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soh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serga</dc:creator>
  <cp:lastModifiedBy>Fyt</cp:lastModifiedBy>
  <cp:revision>192</cp:revision>
  <dcterms:created xsi:type="dcterms:W3CDTF">2009-12-08T10:28:34Z</dcterms:created>
  <dcterms:modified xsi:type="dcterms:W3CDTF">2019-04-27T13:35:06Z</dcterms:modified>
</cp:coreProperties>
</file>