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4" r:id="rId9"/>
    <p:sldId id="265" r:id="rId10"/>
    <p:sldId id="268" r:id="rId11"/>
    <p:sldId id="269" r:id="rId12"/>
    <p:sldId id="27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5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5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8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834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0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28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19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88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93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9062-F966-4EF6-A6AC-78F801645A79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34160-1334-486E-80EC-5180AA9A8E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328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4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2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3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2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3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9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E51E9B-0B49-4564-8A2E-48E5BA97F4A0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B8466C-7882-439F-AD93-FF16E4BE5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4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70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15290"/>
              </p:ext>
            </p:extLst>
          </p:nvPr>
        </p:nvGraphicFramePr>
        <p:xfrm>
          <a:off x="304800" y="1210240"/>
          <a:ext cx="3887432" cy="4114800"/>
        </p:xfrm>
        <a:graphic>
          <a:graphicData uri="http://schemas.openxmlformats.org/drawingml/2006/table">
            <a:tbl>
              <a:tblPr/>
              <a:tblGrid>
                <a:gridCol w="3887432">
                  <a:extLst>
                    <a:ext uri="{9D8B030D-6E8A-4147-A177-3AD203B41FA5}">
                      <a16:colId xmlns:a16="http://schemas.microsoft.com/office/drawing/2014/main" val="270687369"/>
                    </a:ext>
                  </a:extLst>
                </a:gridCol>
              </a:tblGrid>
              <a:tr h="2135631">
                <a:tc>
                  <a:txBody>
                    <a:bodyPr/>
                    <a:lstStyle/>
                    <a:p>
                      <a:pPr marL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19175" algn="l"/>
                        </a:tabLst>
                      </a:pPr>
                      <a:r>
                        <a:rPr lang="ru-RU" sz="5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желаю</a:t>
                      </a:r>
                      <a:endParaRPr lang="ru-RU" sz="6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19175" algn="l"/>
                        </a:tabLst>
                      </a:pPr>
                      <a:r>
                        <a:rPr lang="ru-RU" sz="5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успеха</a:t>
                      </a:r>
                      <a:endParaRPr lang="ru-RU" sz="6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19175" algn="l"/>
                        </a:tabLst>
                      </a:pPr>
                      <a:r>
                        <a:rPr lang="ru-RU" sz="5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большого</a:t>
                      </a:r>
                      <a:endParaRPr lang="ru-RU" sz="6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19175" algn="l"/>
                        </a:tabLst>
                      </a:pPr>
                      <a:r>
                        <a:rPr lang="ru-RU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всём </a:t>
                      </a:r>
                      <a:endParaRPr lang="ru-RU" sz="6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019175" algn="l"/>
                        </a:tabLst>
                      </a:pPr>
                      <a:r>
                        <a:rPr lang="ru-RU" sz="5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5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везде</a:t>
                      </a:r>
                      <a:endParaRPr lang="ru-RU" sz="6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90523"/>
                  </a:ext>
                </a:extLst>
              </a:tr>
            </a:tbl>
          </a:graphicData>
        </a:graphic>
      </p:graphicFrame>
      <p:pic>
        <p:nvPicPr>
          <p:cNvPr id="1026" name="Picture 2" descr="https://ds05.infourok.ru/uploads/ex/03a5/000d0f7c-9a7fbe82/hello_html_4a37f4f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32" y="3267640"/>
            <a:ext cx="7999768" cy="35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4886" t="14453" r="21113" b="52127"/>
          <a:stretch/>
        </p:blipFill>
        <p:spPr bwMode="auto">
          <a:xfrm>
            <a:off x="124690" y="897028"/>
            <a:ext cx="11956473" cy="3862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4866" y="3939085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6370" y="3969863"/>
            <a:ext cx="84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3530" y="3946884"/>
            <a:ext cx="635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0690" y="3970694"/>
            <a:ext cx="635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1336" y="3970694"/>
            <a:ext cx="67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058" y="394688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51926"/>
              </p:ext>
            </p:extLst>
          </p:nvPr>
        </p:nvGraphicFramePr>
        <p:xfrm>
          <a:off x="3054927" y="204856"/>
          <a:ext cx="6096000" cy="54864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в тетради </a:t>
                      </a: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67-68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UnrdOjfx0tc/WPzIuo8EgPI/AAAAAAAAEJg/EFof_-ySFkoqCQFfOwc6qnhQhQeYsxcwwCLcB/s1600/91afad28c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6491" y="4988071"/>
            <a:ext cx="8390257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520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1906" t="39672" r="38014" b="19001"/>
          <a:stretch/>
        </p:blipFill>
        <p:spPr bwMode="auto">
          <a:xfrm>
            <a:off x="1" y="0"/>
            <a:ext cx="11956472" cy="4835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0115" y="1023487"/>
            <a:ext cx="3391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мухомором?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1818" y="3507569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7603" y="348792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6508" y="347972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013" y="353439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4216" y="3503618"/>
            <a:ext cx="34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52729" y="354948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мыш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7204" y="412864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4338" name="Picture 2" descr="https://www.chitalnya.ru/upload3/166/a7dc4950f6a3a1a71188d42d562779e6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47641" y="4128644"/>
            <a:ext cx="3541687" cy="2465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0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thumbs.dreamstime.com/b/%D1%80%D0%B0%D1%81%D0%BA%D1%80%D0%BE%D0%B9%D1%82%D0%B5-%D0%BB%D0%B0%D0%B4%D0%BE%D0%BD%D1%8C-65694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674" y="-36309"/>
            <a:ext cx="2401127" cy="3601691"/>
          </a:xfrm>
          <a:prstGeom prst="rect">
            <a:avLst/>
          </a:prstGeom>
          <a:noFill/>
        </p:spPr>
      </p:pic>
      <p:sp>
        <p:nvSpPr>
          <p:cNvPr id="15364" name="AutoShape 4" descr="https://flexcin.com/wp-content/uploads/2014/11/hand_exercises_for_arthritis-853742-edited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flexcin.com/wp-content/uploads/2014/11/hand_exercises_for_arthritis-853742-edited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flexcin.com/wp-content/uploads/2014/11/hand_exercises_for_arthritis-853742-edited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flexcin.com/wp-content/uploads/2014/11/hand_exercises_for_arthritis-853742-edited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https://avatars.mds.yandex.net/get-pdb/1073485/ab6022df-0a4e-40bc-bac1-1fd6e526e60a/s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5801" y="0"/>
            <a:ext cx="5029199" cy="3352799"/>
          </a:xfrm>
          <a:prstGeom prst="rect">
            <a:avLst/>
          </a:prstGeom>
          <a:noFill/>
        </p:spPr>
      </p:pic>
      <p:pic>
        <p:nvPicPr>
          <p:cNvPr id="15374" name="Picture 14" descr="https://st.depositphotos.com/1516544/2300/i/950/depositphotos_23004764-stock-photo-woman-cross-hand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2004" y="428603"/>
            <a:ext cx="4037046" cy="29241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609027"/>
            <a:ext cx="2937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Мне всё понятно, на уроке я работал активно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58836" y="3492638"/>
            <a:ext cx="4502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уроке возникали затруднения при выполнении заданий,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все понятно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61242" y="3565382"/>
            <a:ext cx="3256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уроке было трудно, ничего не понял</a:t>
            </a:r>
          </a:p>
        </p:txBody>
      </p:sp>
    </p:spTree>
    <p:extLst>
      <p:ext uri="{BB962C8B-B14F-4D97-AF65-F5344CB8AC3E}">
        <p14:creationId xmlns:p14="http://schemas.microsoft.com/office/powerpoint/2010/main" val="30900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t.depositphotos.com/1564520/2650/v/950/depositphotos_26508197-stock-illustration-woman-on-top-of-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4143" y="901954"/>
            <a:ext cx="6100807" cy="6100807"/>
          </a:xfrm>
          <a:prstGeom prst="rect">
            <a:avLst/>
          </a:prstGeom>
          <a:noFill/>
        </p:spPr>
      </p:pic>
      <p:pic>
        <p:nvPicPr>
          <p:cNvPr id="16388" name="Picture 4" descr="http://pic.nipic.com/2007-12-21/20071221155748253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15499">
            <a:off x="4546973" y="2487936"/>
            <a:ext cx="1091681" cy="10916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35527"/>
            <a:ext cx="12192000" cy="104903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17304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5 копия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45" y="691790"/>
            <a:ext cx="5725679" cy="572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р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274">
            <a:off x="8480425" y="5164139"/>
            <a:ext cx="15890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9912351" y="6165850"/>
            <a:ext cx="504825" cy="503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2" descr="http://zabavnik.club/wp-content/uploads/2018/04/5_11_300628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4989" cy="438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0902 L -0.1901 -0.68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3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1 -0.6834 L -0.24514 -0.44219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14 -0.44218 C -0.23924 -0.44727 -0.2375 -0.45513 -0.23246 -0.46091 C -0.22934 -0.46461 -0.22118 -0.47225 -0.21684 -0.4741 C -0.21406 -0.47664 -0.21128 -0.47895 -0.20851 -0.4815 C -0.20712 -0.48265 -0.20677 -0.48543 -0.20573 -0.48705 C -0.19896 -0.49722 -0.20121 -0.49537 -0.19444 -0.49838 C -0.1908 -0.50277 -0.18924 -0.50578 -0.18455 -0.50786 C -0.17309 -0.52266 -0.15469 -0.52821 -0.13941 -0.53214 C -0.1349 -0.53168 -0.11354 -0.53076 -0.10573 -0.52844 C -0.1 -0.52683 -0.09444 -0.52243 -0.08871 -0.52081 C -0.08125 -0.51873 -0.07569 -0.51549 -0.0691 -0.51156 C -0.06632 -0.50994 -0.06059 -0.50786 -0.06059 -0.50763 C -0.05903 -0.50439 -0.05625 -0.50208 -0.05486 -0.49838 C -0.05156 -0.48959 -0.05243 -0.47872 -0.0493 -0.47016 C -0.04774 -0.46623 -0.04566 -0.46276 -0.04375 -0.45906 C -0.04271 -0.45721 -0.0408 -0.45328 -0.0408 -0.45305 C -0.03785 -0.44126 -0.03663 -0.43247 -0.02951 -0.42345 C -0.02604 -0.40957 -0.02587 -0.3987 -0.02951 -0.3839 C -0.02812 -0.37419 -0.02865 -0.36887 -0.03108 -0.35962 C -0.03212 -0.35592 -0.03299 -0.35199 -0.03385 -0.34829 C -0.03437 -0.34644 -0.03524 -0.34274 -0.03524 -0.34251 C -0.0375 -0.31799 -0.0434 -0.2914 -0.0493 -0.26757 C -0.05121 -0.25948 -0.05174 -0.25115 -0.05642 -0.24514 C -0.06042 -0.22918 -0.06667 -0.21531 -0.07743 -0.20583 C -0.08125 -0.1901 -0.07604 -0.20883 -0.08177 -0.19634 C -0.08246 -0.19473 -0.08246 -0.19241 -0.08316 -0.19079 C -0.08472 -0.18732 -0.08785 -0.18524 -0.0901 -0.18316 C -0.09115 -0.18131 -0.09184 -0.17923 -0.09305 -0.17761 C -0.09427 -0.17599 -0.09618 -0.17553 -0.09722 -0.17391 C -0.09948 -0.17044 -0.10087 -0.16628 -0.10278 -0.16258 C -0.10365 -0.16073 -0.10573 -0.15703 -0.10573 -0.1568 C -0.1099 -0.13968 -0.13264 -0.13714 -0.14375 -0.13251 C -0.15139 -0.12581 -0.15365 -0.12442 -0.16198 -0.12118 C -0.17326 -0.11124 -0.17743 -0.11609 -0.19444 -0.11748 C -0.2125 -0.12558 -0.19236 -0.11679 -0.21267 -0.12511 C -0.21545 -0.12627 -0.22118 -0.12881 -0.22118 -0.12858 C -0.22621 -0.13321 -0.22969 -0.1383 -0.23524 -0.142 C -0.23871 -0.14893 -0.24219 -0.15055 -0.24792 -0.1531 C -0.25121 -0.15795 -0.2533 -0.16189 -0.25486 -0.16813 C -0.25608 -0.18085 -0.25642 -0.19611 -0.26337 -0.20583 C -0.26528 -0.21323 -0.26562 -0.22109 -0.26753 -0.22826 C -0.26771 -0.22895 -0.26858 -0.22826 -0.2691 -0.22826 " pathEditMode="relative" rAng="0" ptsTypes="fffffffffffffffffffffffffffffffffffffffffA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1 -0.6834 C -0.18403 -0.68062 -0.17934 -0.67507 -0.17326 -0.6723 C -0.16684 -0.66374 -0.17083 -0.66721 -0.16059 -0.66281 C -0.1592 -0.66212 -0.15625 -0.66096 -0.15625 -0.66073 C -0.14566 -0.65148 -0.13177 -0.65125 -0.11979 -0.64593 C -0.10781 -0.64778 -0.09479 -0.6494 -0.08316 -0.65356 C -0.07535 -0.65634 -0.06944 -0.66143 -0.06198 -0.66466 C -0.05556 -0.67368 -0.04444 -0.66906 -0.03663 -0.676 C -0.03316 -0.679 -0.0309 -0.6834 -0.02674 -0.6834 " pathEditMode="relative" rAng="0" ptsTypes="ffffffffA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.depositphotos.com/1020070/4049/v/950/depositphotos_40490193-stock-illustration-cheeky-waving-cartoon-number-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" y="-67774"/>
            <a:ext cx="1801092" cy="220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86781"/>
              </p:ext>
            </p:extLst>
          </p:nvPr>
        </p:nvGraphicFramePr>
        <p:xfrm>
          <a:off x="0" y="621215"/>
          <a:ext cx="12192000" cy="561333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36862440"/>
                    </a:ext>
                  </a:extLst>
                </a:gridCol>
              </a:tblGrid>
              <a:tr h="5613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800" b="1" i="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1, </a:t>
                      </a:r>
                      <a:r>
                        <a:rPr lang="ru-RU" sz="13800" b="1" i="0" dirty="0" smtClean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 3,  </a:t>
                      </a:r>
                      <a:r>
                        <a:rPr lang="ru-RU" sz="13800" b="1" i="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5</a:t>
                      </a:r>
                      <a:r>
                        <a:rPr lang="ru-RU" sz="13800" b="1" i="0" dirty="0" smtClean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,  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54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800" b="1" i="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2</a:t>
                      </a:r>
                      <a:r>
                        <a:rPr lang="ru-RU" sz="13800" b="1" i="0" dirty="0" smtClean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,  </a:t>
                      </a:r>
                      <a:r>
                        <a:rPr lang="ru-RU" sz="13800" b="1" i="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5</a:t>
                      </a:r>
                      <a:r>
                        <a:rPr lang="ru-RU" sz="13800" b="1" i="0" dirty="0" smtClean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,  </a:t>
                      </a:r>
                      <a:r>
                        <a:rPr lang="ru-RU" sz="13800" b="1" i="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8</a:t>
                      </a:r>
                      <a:r>
                        <a:rPr lang="ru-RU" sz="13800" b="1" i="0" dirty="0" smtClean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,  </a:t>
                      </a:r>
                      <a:r>
                        <a:rPr lang="ru-RU" sz="13800" b="1" i="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</a:rPr>
                        <a:t>11</a:t>
                      </a:r>
                      <a:endParaRPr lang="ru-RU" sz="11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032226"/>
                  </a:ext>
                </a:extLst>
              </a:tr>
            </a:tbl>
          </a:graphicData>
        </a:graphic>
      </p:graphicFrame>
      <p:sp>
        <p:nvSpPr>
          <p:cNvPr id="3" name="Выгнутая вниз стрелка 2"/>
          <p:cNvSpPr/>
          <p:nvPr/>
        </p:nvSpPr>
        <p:spPr>
          <a:xfrm>
            <a:off x="2119745" y="2632364"/>
            <a:ext cx="2119746" cy="5403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4516583" y="2632364"/>
            <a:ext cx="2382982" cy="5403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>
            <a:off x="7176656" y="2667000"/>
            <a:ext cx="2535379" cy="5056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3" y="309837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2                  2                        2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2563091" y="5379688"/>
            <a:ext cx="2119746" cy="5403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4793673" y="5398601"/>
            <a:ext cx="2119746" cy="5403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7024255" y="5398600"/>
            <a:ext cx="2119746" cy="5403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27" y="59200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3               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1" y="227112"/>
            <a:ext cx="96011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Lucida Sans Unicode" panose="020B0602030504020204" pitchFamily="34" charset="0"/>
              </a:rPr>
              <a:t>«Увеличение числа </a:t>
            </a:r>
            <a:endParaRPr lang="ru-RU" sz="6600" b="1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ctr"/>
            <a:r>
              <a:rPr lang="ru-RU" sz="66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Lucida Sans Unicode" panose="020B0602030504020204" pitchFamily="34" charset="0"/>
              </a:rPr>
              <a:t>на </a:t>
            </a:r>
            <a:r>
              <a:rPr lang="ru-RU" sz="66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Lucida Sans Unicode" panose="020B0602030504020204" pitchFamily="34" charset="0"/>
              </a:rPr>
              <a:t>несколько единиц»</a:t>
            </a:r>
            <a:endParaRPr lang="ru-RU" sz="8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105" y="2673927"/>
            <a:ext cx="19401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Цель:</a:t>
            </a:r>
            <a:endParaRPr lang="ru-RU" sz="5400" dirty="0"/>
          </a:p>
        </p:txBody>
      </p:sp>
      <p:pic>
        <p:nvPicPr>
          <p:cNvPr id="2054" name="Picture 6" descr="https://cs4.pikabu.ru/post_img/big/2014/07/03/6/1404371649_16118780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972">
            <a:off x="3622366" y="2714149"/>
            <a:ext cx="4394361" cy="32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89826" y="2673927"/>
            <a:ext cx="10068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научиться увеличивать числа на несколько </a:t>
            </a:r>
            <a:r>
              <a:rPr lang="ru-RU" sz="4000" dirty="0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единиц.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769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717" t="31445" r="52599" b="359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4675" y="400051"/>
            <a:ext cx="538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 себя: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fs03.metod-kopilka.ru/images/doc/32/26621/img13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31154" r="40692" b="24436"/>
          <a:stretch/>
        </p:blipFill>
        <p:spPr bwMode="auto">
          <a:xfrm>
            <a:off x="2729347" y="589183"/>
            <a:ext cx="4946072" cy="5645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6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596" t="57617" r="51391" b="36133"/>
          <a:stretch/>
        </p:blipFill>
        <p:spPr>
          <a:xfrm>
            <a:off x="0" y="142874"/>
            <a:ext cx="12066695" cy="1528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" y="1874821"/>
            <a:ext cx="1324122" cy="1601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95" y="1822936"/>
            <a:ext cx="1409893" cy="1705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02" y="1920332"/>
            <a:ext cx="1286503" cy="15564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45" y="1920332"/>
            <a:ext cx="1286503" cy="15564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16" y="1920332"/>
            <a:ext cx="1286503" cy="15564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79" y="1941889"/>
            <a:ext cx="1286503" cy="15564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2" y="1941888"/>
            <a:ext cx="1286503" cy="15564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70" y="1941887"/>
            <a:ext cx="1286503" cy="1556469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13805" y="3266895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305500" y="3251597"/>
            <a:ext cx="522642" cy="579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07533" y="3248819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527251" y="3258363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22129" y="3258363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745863" y="3266895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17453" y="3279306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037171" y="3288663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8" name="Picture 4" descr="https://pristor.ru/wp-content/uploads/2019/09/%D0%9A%D0%BB%D0%B8%D0%BF%D0%B0%D1%80%D1%82-%D0%B6%D0%B8%D0%B2%D0%BE%D1%82%D0%BD%D1%8B%D0%B5-%D0%B4%D0%BB%D1%8F-%D0%B4%D0%B5%D1%82%D0%B5%D0%B9-%D0%BD%D0%B0-%D0%BF%D1%80%D0%BE%D0%B7%D1%80%D0%B0%D1%87%D0%BD%D0%BE%D0%BC-%D1%84%D0%BE%D0%BD%D0%B5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96" y="4196678"/>
            <a:ext cx="1106308" cy="12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pristor.ru/wp-content/uploads/2019/09/%D0%9A%D0%BB%D0%B8%D0%BF%D0%B0%D1%80%D1%82-%D0%B6%D0%B8%D0%B2%D0%BE%D1%82%D0%BD%D1%8B%D0%B5-%D0%B4%D0%BB%D1%8F-%D0%B4%D0%B5%D1%82%D0%B5%D0%B9-%D0%BD%D0%B0-%D0%BF%D1%80%D0%BE%D0%B7%D1%80%D0%B0%D1%87%D0%BD%D0%BE%D0%BC-%D1%84%D0%BE%D0%BD%D0%B5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16" y="4176501"/>
            <a:ext cx="1106308" cy="12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pristor.ru/wp-content/uploads/2019/09/%D0%9A%D0%BB%D0%B8%D0%BF%D0%B0%D1%80%D1%82-%D0%B6%D0%B8%D0%B2%D0%BE%D1%82%D0%BD%D1%8B%D0%B5-%D0%B4%D0%BB%D1%8F-%D0%B4%D0%B5%D1%82%D0%B5%D0%B9-%D0%BD%D0%B0-%D0%BF%D1%80%D0%BE%D0%B7%D1%80%D0%B0%D1%87%D0%BD%D0%BE%D0%BC-%D1%84%D0%BE%D0%BD%D0%B5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61" y="4156325"/>
            <a:ext cx="1106308" cy="12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pristor.ru/wp-content/uploads/2019/09/%D0%9A%D0%BB%D0%B8%D0%BF%D0%B0%D1%80%D1%82-%D0%B6%D0%B8%D0%B2%D0%BE%D1%82%D0%BD%D1%8B%D0%B5-%D0%B4%D0%BB%D1%8F-%D0%B4%D0%B5%D1%82%D0%B5%D0%B9-%D0%BD%D0%B0-%D0%BF%D1%80%D0%BE%D0%B7%D1%80%D0%B0%D1%87%D0%BD%D0%BE%D0%BC-%D1%84%D0%BE%D0%BD%D0%B5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19" y="4232256"/>
            <a:ext cx="1106308" cy="12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pristor.ru/wp-content/uploads/2019/09/%D0%9A%D0%BB%D0%B8%D0%BF%D0%B0%D1%80%D1%82-%D0%B6%D0%B8%D0%B2%D0%BE%D1%82%D0%BD%D1%8B%D0%B5-%D0%B4%D0%BB%D1%8F-%D0%B4%D0%B5%D1%82%D0%B5%D0%B9-%D0%BD%D0%B0-%D0%BF%D1%80%D0%BE%D0%B7%D1%80%D0%B0%D1%87%D0%BD%D0%BE%D0%BC-%D1%84%D0%BE%D0%BD%D0%B5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90" y="4199295"/>
            <a:ext cx="1106308" cy="12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pristor.ru/wp-content/uploads/2019/09/%D0%9A%D0%BB%D0%B8%D0%BF%D0%B0%D1%80%D1%82-%D0%B6%D0%B8%D0%B2%D0%BE%D1%82%D0%BD%D1%8B%D0%B5-%D0%B4%D0%BB%D1%8F-%D0%B4%D0%B5%D1%82%D0%B5%D0%B9-%D0%BD%D0%B0-%D0%BF%D1%80%D0%BE%D0%B7%D1%80%D0%B0%D1%87%D0%BD%D0%BE%D0%BC-%D1%84%D0%BE%D0%BD%D0%B5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879" y="4232255"/>
            <a:ext cx="1106308" cy="12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pristor.ru/wp-content/uploads/2019/09/%D0%9A%D0%BB%D0%B8%D0%BF%D0%B0%D1%80%D1%82-%D0%B6%D0%B8%D0%B2%D0%BE%D1%82%D0%BD%D1%8B%D0%B5-%D0%B4%D0%BB%D1%8F-%D0%B4%D0%B5%D1%82%D0%B5%D0%B9-%D0%BD%D0%B0-%D0%BF%D1%80%D0%BE%D0%B7%D1%80%D0%B0%D1%87%D0%BD%D0%BE%D0%BC-%D1%84%D0%BE%D0%BD%D0%B5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25" y="4194081"/>
            <a:ext cx="1106308" cy="12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pristor.ru/wp-content/uploads/2019/09/%D0%9A%D0%BB%D0%B8%D0%BF%D0%B0%D1%80%D1%82-%D0%B6%D0%B8%D0%B2%D0%BE%D1%82%D0%BD%D1%8B%D0%B5-%D0%B4%D0%BB%D1%8F-%D0%B4%D0%B5%D1%82%D0%B5%D0%B9-%D0%BD%D0%B0-%D0%BF%D1%80%D0%BE%D0%B7%D1%80%D0%B0%D1%87%D0%BD%D0%BE%D0%BC-%D1%84%D0%BE%D0%BD%D0%B5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80" y="4208080"/>
            <a:ext cx="1106308" cy="12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pristor.ru/wp-content/uploads/2019/09/%D0%9A%D0%BB%D0%B8%D0%BF%D0%B0%D1%80%D1%82-%D0%B6%D0%B8%D0%B2%D0%BE%D1%82%D0%BD%D1%8B%D0%B5-%D0%B4%D0%BB%D1%8F-%D0%B4%D0%B5%D1%82%D0%B5%D0%B9-%D0%BD%D0%B0-%D0%BF%D1%80%D0%BE%D0%B7%D1%80%D0%B0%D1%87%D0%BD%D0%BE%D0%BC-%D1%84%D0%BE%D0%BD%D0%B5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990" y="4220060"/>
            <a:ext cx="1106308" cy="12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pristor.ru/wp-content/uploads/2019/09/%D0%9A%D0%BB%D0%B8%D0%BF%D0%B0%D1%80%D1%82-%D0%B6%D0%B8%D0%B2%D0%BE%D1%82%D0%BD%D1%8B%D0%B5-%D0%B4%D0%BB%D1%8F-%D0%B4%D0%B5%D1%82%D0%B5%D0%B9-%D0%BD%D0%B0-%D0%BF%D1%80%D0%BE%D0%B7%D1%80%D0%B0%D1%87%D0%BD%D0%BE%D0%BC-%D1%84%D0%BE%D0%BD%D0%B5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736" y="4220059"/>
            <a:ext cx="1106308" cy="12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pristor.ru/wp-content/uploads/2019/09/%D0%9A%D0%BB%D0%B8%D0%BF%D0%B0%D1%80%D1%82-%D0%B6%D0%B8%D0%B2%D0%BE%D1%82%D0%BD%D1%8B%D0%B5-%D0%B4%D0%BB%D1%8F-%D0%B4%D0%B5%D1%82%D0%B5%D0%B9-%D0%BD%D0%B0-%D0%BF%D1%80%D0%BE%D0%B7%D1%80%D0%B0%D1%87%D0%BD%D0%BE%D0%BC-%D1%84%D0%BE%D0%BD%D0%B5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82" y="4208079"/>
            <a:ext cx="1106308" cy="12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вал 33"/>
          <p:cNvSpPr/>
          <p:nvPr/>
        </p:nvSpPr>
        <p:spPr>
          <a:xfrm>
            <a:off x="49650" y="5464500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340127" y="5382679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256584" y="5453527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16043" y="5464500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996843" y="5452482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990804" y="5452482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902055" y="5406601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528117" y="5409532"/>
            <a:ext cx="540327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9039183" y="5391952"/>
            <a:ext cx="540327" cy="554182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0201736" y="5406601"/>
            <a:ext cx="540327" cy="554182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1342441" y="5363731"/>
            <a:ext cx="540327" cy="554182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4675" y="400051"/>
            <a:ext cx="538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 себя: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fs03.metod-kopilka.ru/images/doc/32/26621/img13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31154" r="40692" b="24436"/>
          <a:stretch/>
        </p:blipFill>
        <p:spPr bwMode="auto">
          <a:xfrm>
            <a:off x="2576947" y="561473"/>
            <a:ext cx="4946072" cy="5645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33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3" y="221673"/>
            <a:ext cx="11901054" cy="9144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381" y="1510146"/>
            <a:ext cx="6470073" cy="3970318"/>
          </a:xfrm>
          <a:prstGeom prst="rect">
            <a:avLst/>
          </a:prstGeom>
          <a:solidFill>
            <a:srgbClr val="FFCCCC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– подняться, потянуться,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согнуться, разогнуться.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ладоши три хлопка, Головою тори кивка.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- руки шире,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руками помахать,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 парту сесть опять.</a:t>
            </a:r>
          </a:p>
        </p:txBody>
      </p:sp>
      <p:pic>
        <p:nvPicPr>
          <p:cNvPr id="6" name="Picture 2" descr="https://avatars.mds.yandex.net/get-pdb/966350/5702f301-22ef-4e69-b048-2010951c317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80" y="3495305"/>
            <a:ext cx="5547157" cy="30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148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Sans Unicode</vt:lpstr>
      <vt:lpstr>Symbol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16</cp:revision>
  <dcterms:created xsi:type="dcterms:W3CDTF">2020-02-19T04:44:21Z</dcterms:created>
  <dcterms:modified xsi:type="dcterms:W3CDTF">2020-03-13T06:34:43Z</dcterms:modified>
</cp:coreProperties>
</file>