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8" r:id="rId3"/>
    <p:sldId id="257" r:id="rId4"/>
    <p:sldId id="259" r:id="rId5"/>
    <p:sldId id="262" r:id="rId6"/>
    <p:sldId id="263" r:id="rId7"/>
    <p:sldId id="264" r:id="rId8"/>
    <p:sldId id="265" r:id="rId9"/>
    <p:sldId id="266" r:id="rId10"/>
    <p:sldId id="277" r:id="rId11"/>
    <p:sldId id="27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9" r:id="rId20"/>
    <p:sldId id="280" r:id="rId21"/>
    <p:sldId id="26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AAD1"/>
    <a:srgbClr val="A6EE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-102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589DA-5596-4A4D-BB2E-CCD107377F22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ED185-2FBA-4DAC-827F-C52C4B038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856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ED185-2FBA-4DAC-827F-C52C4B038C0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5756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D63C-96F8-491B-BD5B-29905BC2F6E2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EF2F-74BB-413C-8DF1-5E032C94A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7110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D63C-96F8-491B-BD5B-29905BC2F6E2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EF2F-74BB-413C-8DF1-5E032C94A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7142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D63C-96F8-491B-BD5B-29905BC2F6E2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EF2F-74BB-413C-8DF1-5E032C94A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583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D63C-96F8-491B-BD5B-29905BC2F6E2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EF2F-74BB-413C-8DF1-5E032C94A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765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D63C-96F8-491B-BD5B-29905BC2F6E2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EF2F-74BB-413C-8DF1-5E032C94A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0323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D63C-96F8-491B-BD5B-29905BC2F6E2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EF2F-74BB-413C-8DF1-5E032C94A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9496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D63C-96F8-491B-BD5B-29905BC2F6E2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EF2F-74BB-413C-8DF1-5E032C94A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5210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D63C-96F8-491B-BD5B-29905BC2F6E2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EF2F-74BB-413C-8DF1-5E032C94A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5163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D63C-96F8-491B-BD5B-29905BC2F6E2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EF2F-74BB-413C-8DF1-5E032C94A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188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D63C-96F8-491B-BD5B-29905BC2F6E2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EF2F-74BB-413C-8DF1-5E032C94A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5965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D63C-96F8-491B-BD5B-29905BC2F6E2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EF2F-74BB-413C-8DF1-5E032C94A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5804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5D63C-96F8-491B-BD5B-29905BC2F6E2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8EF2F-74BB-413C-8DF1-5E032C94A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72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12.xml"/><Relationship Id="rId7" Type="http://schemas.openxmlformats.org/officeDocument/2006/relationships/image" Target="../media/image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8.jpeg"/><Relationship Id="rId5" Type="http://schemas.openxmlformats.org/officeDocument/2006/relationships/image" Target="../media/image7.png"/><Relationship Id="rId10" Type="http://schemas.openxmlformats.org/officeDocument/2006/relationships/slide" Target="slide20.xml"/><Relationship Id="rId4" Type="http://schemas.openxmlformats.org/officeDocument/2006/relationships/image" Target="../media/image6.gif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gif"/><Relationship Id="rId7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8.jpeg"/><Relationship Id="rId5" Type="http://schemas.openxmlformats.org/officeDocument/2006/relationships/image" Target="../media/image7.png"/><Relationship Id="rId10" Type="http://schemas.openxmlformats.org/officeDocument/2006/relationships/slide" Target="slide20.xml"/><Relationship Id="rId4" Type="http://schemas.openxmlformats.org/officeDocument/2006/relationships/image" Target="../media/image26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img.&#950;&#969;&#947;&#961;&#945;&#966;&#943;&#950;&#969;.com/&#902;&#947;&#953;&#959;&#962;-&#914;&#945;&#963;&#943;&#955;&#951;&#962;-&#956;&#949;-&#964;&#959;-&#941;&#955;&#954;&#951;&#952;_50a4abade633c-p.gif" TargetMode="External"/><Relationship Id="rId13" Type="http://schemas.openxmlformats.org/officeDocument/2006/relationships/hyperlink" Target="https://nybox.ru/slotmachine/10.png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://www.dvaporosenka.ru/images/prazdniki-raskraski/novogodnie-igrushki/novogodnie-igrushki2.gif" TargetMode="External"/><Relationship Id="rId12" Type="http://schemas.openxmlformats.org/officeDocument/2006/relationships/hyperlink" Target="http://www.akadem-edu.ru/images/banners/354633463-min.jpg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us.cdn3.123rf.com/168nwm/sarahdesign/sarahdesign1410/sarahdesign141000806/32211045-&#1050;&#1085;&#1086;&#1087;&#1082;&#1072;-&#1076;&#1086;&#1084;&#1086;&#1081;-&#1089;&#1080;&#1084;&#1074;&#1086;&#1083;-&#1079;&#1085;&#1072;&#1082;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hyperlink" Target="http://batonrougemoms.com/wp-content/uploads/2016/10/Transparent_Christmas_Pine_Garland_with_Mistletoe_Clipart-1024x201.png" TargetMode="External"/><Relationship Id="rId5" Type="http://schemas.openxmlformats.org/officeDocument/2006/relationships/slide" Target="slide1.xml"/><Relationship Id="rId15" Type="http://schemas.openxmlformats.org/officeDocument/2006/relationships/hyperlink" Target="http://www.playcast.ru/uploads/2014/12/27/11303568.png" TargetMode="External"/><Relationship Id="rId10" Type="http://schemas.openxmlformats.org/officeDocument/2006/relationships/hyperlink" Target="http://www.geographics.com/images/48837-Christmastime-Letterhead-Geographics-L.jpg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://i46.tinypic.com/t5hfh3.jpg" TargetMode="External"/><Relationship Id="rId14" Type="http://schemas.openxmlformats.org/officeDocument/2006/relationships/hyperlink" Target="http://img11.hostingpics.net/pics/54058808bb33766f6679XXL.pn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gif"/><Relationship Id="rId7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10" Type="http://schemas.openxmlformats.org/officeDocument/2006/relationships/image" Target="../media/image10.png"/><Relationship Id="rId4" Type="http://schemas.openxmlformats.org/officeDocument/2006/relationships/slide" Target="slide12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45" t="10684" r="8070" b="10567"/>
          <a:stretch/>
        </p:blipFill>
        <p:spPr>
          <a:xfrm>
            <a:off x="734189" y="673768"/>
            <a:ext cx="7768127" cy="56628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26137" y="5377934"/>
            <a:ext cx="547617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ln>
                  <a:solidFill>
                    <a:srgbClr val="C00000"/>
                  </a:solidFill>
                </a:ln>
                <a:gradFill>
                  <a:gsLst>
                    <a:gs pos="78304">
                      <a:srgbClr val="C00000"/>
                    </a:gs>
                    <a:gs pos="83607">
                      <a:schemeClr val="accent1">
                        <a:lumMod val="30000"/>
                        <a:lumOff val="70000"/>
                      </a:schemeClr>
                    </a:gs>
                    <a:gs pos="45000">
                      <a:srgbClr val="FF0000"/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Christmas Card</a:t>
            </a:r>
            <a:endParaRPr lang="ru-RU" sz="6600" b="1" dirty="0">
              <a:ln>
                <a:solidFill>
                  <a:srgbClr val="C00000"/>
                </a:solidFill>
              </a:ln>
              <a:gradFill>
                <a:gsLst>
                  <a:gs pos="78304">
                    <a:srgbClr val="C00000"/>
                  </a:gs>
                  <a:gs pos="83607">
                    <a:schemeClr val="accent1">
                      <a:lumMod val="30000"/>
                      <a:lumOff val="70000"/>
                    </a:schemeClr>
                  </a:gs>
                  <a:gs pos="45000">
                    <a:srgbClr val="FF0000"/>
                  </a:gs>
                  <a:gs pos="49000">
                    <a:schemeClr val="accent1">
                      <a:lumMod val="45000"/>
                      <a:lumOff val="55000"/>
                    </a:schemeClr>
                  </a:gs>
                  <a:gs pos="5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Овал 7">
            <a:hlinkClick r:id="rId3" action="ppaction://hlinksldjump"/>
          </p:cNvPr>
          <p:cNvSpPr/>
          <p:nvPr/>
        </p:nvSpPr>
        <p:spPr>
          <a:xfrm>
            <a:off x="0" y="673768"/>
            <a:ext cx="734189" cy="6578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>
                  <a:solidFill>
                    <a:srgbClr val="C00000"/>
                  </a:solidFill>
                </a:ln>
                <a:gradFill>
                  <a:gsLst>
                    <a:gs pos="78304">
                      <a:srgbClr val="C00000"/>
                    </a:gs>
                    <a:gs pos="83607">
                      <a:schemeClr val="accent1">
                        <a:lumMod val="30000"/>
                        <a:lumOff val="70000"/>
                      </a:schemeClr>
                    </a:gs>
                    <a:gs pos="45000">
                      <a:srgbClr val="FF0000"/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i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903053"/>
            <a:ext cx="39303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altLang="ru-RU" b="1" dirty="0">
                <a:solidFill>
                  <a:schemeClr val="tx1">
                    <a:lumMod val="50000"/>
                  </a:schemeClr>
                </a:solidFill>
              </a:rPr>
              <a:t>Автор: </a:t>
            </a:r>
            <a:r>
              <a:rPr lang="ru-RU" altLang="ru-RU" b="1" dirty="0" err="1" smtClean="0">
                <a:solidFill>
                  <a:schemeClr val="tx1">
                    <a:lumMod val="50000"/>
                  </a:schemeClr>
                </a:solidFill>
              </a:rPr>
              <a:t>Зубык</a:t>
            </a:r>
            <a:r>
              <a:rPr lang="ru-RU" altLang="ru-RU" b="1" dirty="0" smtClean="0">
                <a:solidFill>
                  <a:schemeClr val="tx1">
                    <a:lumMod val="50000"/>
                  </a:schemeClr>
                </a:solidFill>
              </a:rPr>
              <a:t> Г.В. МБОУ «</a:t>
            </a:r>
            <a:r>
              <a:rPr lang="ru-RU" altLang="ru-RU" b="1" dirty="0" err="1" smtClean="0">
                <a:solidFill>
                  <a:schemeClr val="tx1">
                    <a:lumMod val="50000"/>
                  </a:schemeClr>
                </a:solidFill>
              </a:rPr>
              <a:t>Экимчанская</a:t>
            </a:r>
            <a:r>
              <a:rPr lang="ru-RU" altLang="ru-RU" b="1" dirty="0" smtClean="0">
                <a:solidFill>
                  <a:schemeClr val="tx1">
                    <a:lumMod val="50000"/>
                  </a:schemeClr>
                </a:solidFill>
              </a:rPr>
              <a:t>  СОШ»</a:t>
            </a:r>
            <a:endParaRPr lang="en-US" altLang="ru-RU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r">
              <a:defRPr/>
            </a:pPr>
            <a:r>
              <a:rPr lang="ru-RU" altLang="ru-RU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tx1">
                    <a:lumMod val="50000"/>
                  </a:schemeClr>
                </a:solidFill>
              </a:rPr>
              <a:t>Амурская </a:t>
            </a:r>
            <a:r>
              <a:rPr lang="ru-RU" altLang="ru-RU" b="1" dirty="0">
                <a:solidFill>
                  <a:schemeClr val="tx1">
                    <a:lumMod val="50000"/>
                  </a:schemeClr>
                </a:solidFill>
              </a:rPr>
              <a:t>обл.</a:t>
            </a:r>
            <a:endParaRPr lang="en-US" altLang="ru-RU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624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852" y="615767"/>
            <a:ext cx="7846232" cy="573073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05852" y="-722153"/>
            <a:ext cx="7809498" cy="13445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5852" y="229007"/>
            <a:ext cx="7809498" cy="150971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8543" y="1738718"/>
            <a:ext cx="3805383" cy="456825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8165592" y="6379761"/>
            <a:ext cx="978408" cy="484632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7824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8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11 -1.85185E-6 L 0.05763 -0.10764 C 0.05121 -0.13009 0.04757 -0.16435 0.04757 -0.19954 C 0.04757 -0.23958 0.05121 -0.27176 0.05763 -0.29421 L 0.08611 -0.40116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-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4682" y="1604961"/>
            <a:ext cx="2819400" cy="379571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4400549" y="1730608"/>
            <a:ext cx="3771900" cy="313848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 descr="http://www.playcast.ru/uploads/2014/12/27/1130356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3780" y="3031092"/>
            <a:ext cx="1868793" cy="290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507" y="5145264"/>
            <a:ext cx="7704723" cy="13335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50224" y="173039"/>
            <a:ext cx="7935287" cy="104230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>
                  <a:solidFill>
                    <a:srgbClr val="C00000"/>
                  </a:solidFill>
                </a:ln>
                <a:gradFill>
                  <a:gsLst>
                    <a:gs pos="78304">
                      <a:srgbClr val="C00000"/>
                    </a:gs>
                    <a:gs pos="83607">
                      <a:schemeClr val="accent1">
                        <a:lumMod val="30000"/>
                        <a:lumOff val="70000"/>
                      </a:schemeClr>
                    </a:gs>
                    <a:gs pos="45000">
                      <a:srgbClr val="FF0000"/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Choose </a:t>
            </a:r>
            <a:r>
              <a:rPr lang="en-US" sz="4400" b="1" dirty="0">
                <a:ln>
                  <a:solidFill>
                    <a:srgbClr val="C00000"/>
                  </a:solidFill>
                </a:ln>
                <a:gradFill>
                  <a:gsLst>
                    <a:gs pos="78304">
                      <a:srgbClr val="C00000"/>
                    </a:gs>
                    <a:gs pos="83607">
                      <a:schemeClr val="accent1">
                        <a:lumMod val="30000"/>
                        <a:lumOff val="70000"/>
                      </a:schemeClr>
                    </a:gs>
                    <a:gs pos="45000">
                      <a:srgbClr val="FF0000"/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the drawing for your card</a:t>
            </a:r>
            <a:endParaRPr lang="ru-RU" sz="4400" b="1" dirty="0">
              <a:ln>
                <a:solidFill>
                  <a:srgbClr val="C00000"/>
                </a:solidFill>
              </a:ln>
              <a:gradFill>
                <a:gsLst>
                  <a:gs pos="78304">
                    <a:srgbClr val="C00000"/>
                  </a:gs>
                  <a:gs pos="83607">
                    <a:schemeClr val="accent1">
                      <a:lumMod val="30000"/>
                      <a:lumOff val="70000"/>
                    </a:schemeClr>
                  </a:gs>
                  <a:gs pos="45000">
                    <a:srgbClr val="FF0000"/>
                  </a:gs>
                  <a:gs pos="49000">
                    <a:schemeClr val="accent1">
                      <a:lumMod val="45000"/>
                      <a:lumOff val="55000"/>
                    </a:schemeClr>
                  </a:gs>
                  <a:gs pos="5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6" name="Picture 2" descr="https://nybox.ru/slotmachine/1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367" y="3937089"/>
            <a:ext cx="2002630" cy="200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11.hostingpics.net/pics/54058808bb33766f6679XXL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1936" y="846575"/>
            <a:ext cx="1844675" cy="222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img11.hostingpics.net/pics/54058808bb33766f6679XXL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34944" y="846575"/>
            <a:ext cx="1799499" cy="22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8382000" y="6160170"/>
            <a:ext cx="762000" cy="697830"/>
            <a:chOff x="9767593" y="4442661"/>
            <a:chExt cx="1581150" cy="1600200"/>
          </a:xfrm>
        </p:grpSpPr>
        <p:sp>
          <p:nvSpPr>
            <p:cNvPr id="14" name="Овал 13"/>
            <p:cNvSpPr/>
            <p:nvPr/>
          </p:nvSpPr>
          <p:spPr>
            <a:xfrm>
              <a:off x="9963150" y="4591050"/>
              <a:ext cx="1181100" cy="121919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2" descr="http://us.cdn3.123rf.com/168nwm/sarahdesign/sarahdesign1410/sarahdesign141000806/32211045-%D0%9A%D0%BD%D0%BE%D0%BF%D0%BA%D0%B0-%D0%B4%D0%BE%D0%BC%D0%BE%D0%B9-%D1%81%D0%B8%D0%BC%D0%B2%D0%BE%D0%BB-%D0%B7%D0%BD%D0%B0%D0%BA.jpg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7593" y="4442661"/>
              <a:ext cx="158115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72200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05852" y="192504"/>
            <a:ext cx="7796463" cy="1572129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gradFill>
                  <a:gsLst>
                    <a:gs pos="78304">
                      <a:srgbClr val="C00000"/>
                    </a:gs>
                    <a:gs pos="83607">
                      <a:schemeClr val="accent1">
                        <a:lumMod val="30000"/>
                        <a:lumOff val="70000"/>
                      </a:schemeClr>
                    </a:gs>
                    <a:gs pos="45000">
                      <a:srgbClr val="FF0000"/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What colour was Rudolph the Reindeer’s nose?</a:t>
            </a:r>
            <a:endParaRPr lang="ru-RU" sz="4400" b="1" dirty="0">
              <a:ln>
                <a:solidFill>
                  <a:srgbClr val="C00000"/>
                </a:solidFill>
              </a:ln>
              <a:gradFill>
                <a:gsLst>
                  <a:gs pos="78304">
                    <a:srgbClr val="C00000"/>
                  </a:gs>
                  <a:gs pos="83607">
                    <a:schemeClr val="accent1">
                      <a:lumMod val="30000"/>
                      <a:lumOff val="70000"/>
                    </a:schemeClr>
                  </a:gs>
                  <a:gs pos="45000">
                    <a:srgbClr val="FF0000"/>
                  </a:gs>
                  <a:gs pos="49000">
                    <a:schemeClr val="accent1">
                      <a:lumMod val="45000"/>
                      <a:lumOff val="55000"/>
                    </a:schemeClr>
                  </a:gs>
                  <a:gs pos="5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5556" y="2037347"/>
            <a:ext cx="5071221" cy="396239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" action="ppaction://hlinkshowjump?jump=nextslide">
              <a:snd r:embed="rId3" name="Zvuk_novogodnih_kolokolchikov_-_vyhod_snegurochki (online-audio-converter.com).wav"/>
            </a:hlinkClick>
          </p:cNvPr>
          <p:cNvSpPr/>
          <p:nvPr/>
        </p:nvSpPr>
        <p:spPr>
          <a:xfrm>
            <a:off x="6182435" y="3445040"/>
            <a:ext cx="2156345" cy="954506"/>
          </a:xfrm>
          <a:prstGeom prst="round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Red</a:t>
            </a:r>
            <a:endParaRPr lang="ru-RU" sz="4400" b="1" dirty="0">
              <a:ln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Скругленный прямоугольник 7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6182435" y="2109535"/>
            <a:ext cx="2156345" cy="882317"/>
          </a:xfrm>
          <a:prstGeom prst="round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Black</a:t>
            </a:r>
            <a:endParaRPr lang="ru-RU" sz="4400" b="1" dirty="0">
              <a:ln>
                <a:solidFill>
                  <a:schemeClr val="accent2">
                    <a:lumMod val="50000"/>
                  </a:schemeClr>
                </a:solidFill>
              </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Скругленный прямоугольник 8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6182437" y="4852734"/>
            <a:ext cx="2156344" cy="874297"/>
          </a:xfrm>
          <a:prstGeom prst="round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Brown</a:t>
            </a:r>
            <a:endParaRPr lang="ru-RU" sz="4400" b="1" dirty="0">
              <a:ln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1853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05852" y="192504"/>
            <a:ext cx="7796463" cy="1572129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gradFill>
                  <a:gsLst>
                    <a:gs pos="78304">
                      <a:srgbClr val="C00000"/>
                    </a:gs>
                    <a:gs pos="83607">
                      <a:schemeClr val="accent1">
                        <a:lumMod val="30000"/>
                        <a:lumOff val="70000"/>
                      </a:schemeClr>
                    </a:gs>
                    <a:gs pos="45000">
                      <a:srgbClr val="FF0000"/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Which of these is NOT one of Santa's reindeer?</a:t>
            </a:r>
            <a:endParaRPr lang="ru-RU" sz="4400" b="1" dirty="0">
              <a:ln>
                <a:solidFill>
                  <a:srgbClr val="C00000"/>
                </a:solidFill>
              </a:ln>
              <a:gradFill>
                <a:gsLst>
                  <a:gs pos="78304">
                    <a:srgbClr val="C00000"/>
                  </a:gs>
                  <a:gs pos="83607">
                    <a:schemeClr val="accent1">
                      <a:lumMod val="30000"/>
                      <a:lumOff val="70000"/>
                    </a:schemeClr>
                  </a:gs>
                  <a:gs pos="45000">
                    <a:srgbClr val="FF0000"/>
                  </a:gs>
                  <a:gs pos="49000">
                    <a:schemeClr val="accent1">
                      <a:lumMod val="45000"/>
                      <a:lumOff val="55000"/>
                    </a:schemeClr>
                  </a:gs>
                  <a:gs pos="5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5556" y="2037347"/>
            <a:ext cx="5071221" cy="396239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" action="ppaction://hlinkshowjump?jump=nextslide">
              <a:snd r:embed="rId3" name="Zvuk_novogodnih_kolokolchikov_-_vyhod_snegurochki (online-audio-converter.com).wav"/>
            </a:hlinkClick>
          </p:cNvPr>
          <p:cNvSpPr/>
          <p:nvPr/>
        </p:nvSpPr>
        <p:spPr>
          <a:xfrm>
            <a:off x="6182436" y="2037347"/>
            <a:ext cx="2156345" cy="954506"/>
          </a:xfrm>
          <a:prstGeom prst="round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Dixen</a:t>
            </a:r>
            <a:endParaRPr lang="ru-RU" sz="4400" b="1" dirty="0">
              <a:ln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Скругленный прямоугольник 7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6182436" y="3481135"/>
            <a:ext cx="2156345" cy="882317"/>
          </a:xfrm>
          <a:prstGeom prst="round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Cupid</a:t>
            </a:r>
            <a:endParaRPr lang="ru-RU" sz="4400" b="1" dirty="0">
              <a:ln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Скругленный прямоугольник 8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6182437" y="4852734"/>
            <a:ext cx="2156344" cy="874297"/>
          </a:xfrm>
          <a:prstGeom prst="round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Dasher</a:t>
            </a:r>
            <a:endParaRPr lang="ru-RU" sz="4400" b="1" dirty="0">
              <a:ln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471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05852" y="192504"/>
            <a:ext cx="7796463" cy="1572129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gradFill>
                  <a:gsLst>
                    <a:gs pos="78304">
                      <a:srgbClr val="C00000"/>
                    </a:gs>
                    <a:gs pos="83607">
                      <a:schemeClr val="accent1">
                        <a:lumMod val="30000"/>
                        <a:lumOff val="70000"/>
                      </a:schemeClr>
                    </a:gs>
                    <a:gs pos="45000">
                      <a:srgbClr val="FF0000"/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How many </a:t>
            </a:r>
            <a:r>
              <a:rPr lang="en-US" sz="4400" b="1" dirty="0" smtClean="0">
                <a:ln>
                  <a:solidFill>
                    <a:srgbClr val="C00000"/>
                  </a:solidFill>
                </a:ln>
                <a:gradFill>
                  <a:gsLst>
                    <a:gs pos="78304">
                      <a:srgbClr val="C00000"/>
                    </a:gs>
                    <a:gs pos="83607">
                      <a:schemeClr val="accent1">
                        <a:lumMod val="30000"/>
                        <a:lumOff val="70000"/>
                      </a:schemeClr>
                    </a:gs>
                    <a:gs pos="45000">
                      <a:srgbClr val="FF0000"/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reindeer </a:t>
            </a:r>
            <a:r>
              <a:rPr lang="en-US" sz="4400" b="1" dirty="0">
                <a:ln>
                  <a:solidFill>
                    <a:srgbClr val="C00000"/>
                  </a:solidFill>
                </a:ln>
                <a:gradFill>
                  <a:gsLst>
                    <a:gs pos="78304">
                      <a:srgbClr val="C00000"/>
                    </a:gs>
                    <a:gs pos="83607">
                      <a:schemeClr val="accent1">
                        <a:lumMod val="30000"/>
                        <a:lumOff val="70000"/>
                      </a:schemeClr>
                    </a:gs>
                    <a:gs pos="45000">
                      <a:srgbClr val="FF0000"/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does </a:t>
            </a:r>
            <a:endParaRPr lang="en-US" sz="4400" b="1" dirty="0" smtClean="0">
              <a:ln>
                <a:solidFill>
                  <a:srgbClr val="C00000"/>
                </a:solidFill>
              </a:ln>
              <a:gradFill>
                <a:gsLst>
                  <a:gs pos="78304">
                    <a:srgbClr val="C00000"/>
                  </a:gs>
                  <a:gs pos="83607">
                    <a:schemeClr val="accent1">
                      <a:lumMod val="30000"/>
                      <a:lumOff val="70000"/>
                    </a:schemeClr>
                  </a:gs>
                  <a:gs pos="45000">
                    <a:srgbClr val="FF0000"/>
                  </a:gs>
                  <a:gs pos="49000">
                    <a:schemeClr val="accent1">
                      <a:lumMod val="45000"/>
                      <a:lumOff val="55000"/>
                    </a:schemeClr>
                  </a:gs>
                  <a:gs pos="5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en-US" sz="4400" b="1" dirty="0" smtClean="0">
                <a:ln>
                  <a:solidFill>
                    <a:srgbClr val="C00000"/>
                  </a:solidFill>
                </a:ln>
                <a:gradFill>
                  <a:gsLst>
                    <a:gs pos="78304">
                      <a:srgbClr val="C00000"/>
                    </a:gs>
                    <a:gs pos="83607">
                      <a:schemeClr val="accent1">
                        <a:lumMod val="30000"/>
                        <a:lumOff val="70000"/>
                      </a:schemeClr>
                    </a:gs>
                    <a:gs pos="45000">
                      <a:srgbClr val="FF0000"/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Santa </a:t>
            </a:r>
            <a:r>
              <a:rPr lang="en-US" sz="4400" b="1" dirty="0">
                <a:ln>
                  <a:solidFill>
                    <a:srgbClr val="C00000"/>
                  </a:solidFill>
                </a:ln>
                <a:gradFill>
                  <a:gsLst>
                    <a:gs pos="78304">
                      <a:srgbClr val="C00000"/>
                    </a:gs>
                    <a:gs pos="83607">
                      <a:schemeClr val="accent1">
                        <a:lumMod val="30000"/>
                        <a:lumOff val="70000"/>
                      </a:schemeClr>
                    </a:gs>
                    <a:gs pos="45000">
                      <a:srgbClr val="FF0000"/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Claus have? </a:t>
            </a:r>
            <a:endParaRPr lang="ru-RU" sz="4400" b="1" dirty="0">
              <a:ln>
                <a:solidFill>
                  <a:srgbClr val="C00000"/>
                </a:solidFill>
              </a:ln>
              <a:gradFill>
                <a:gsLst>
                  <a:gs pos="78304">
                    <a:srgbClr val="C00000"/>
                  </a:gs>
                  <a:gs pos="83607">
                    <a:schemeClr val="accent1">
                      <a:lumMod val="30000"/>
                      <a:lumOff val="70000"/>
                    </a:schemeClr>
                  </a:gs>
                  <a:gs pos="45000">
                    <a:srgbClr val="FF0000"/>
                  </a:gs>
                  <a:gs pos="49000">
                    <a:schemeClr val="accent1">
                      <a:lumMod val="45000"/>
                      <a:lumOff val="55000"/>
                    </a:schemeClr>
                  </a:gs>
                  <a:gs pos="5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5556" y="2037347"/>
            <a:ext cx="5071221" cy="396239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" action="ppaction://hlinkshowjump?jump=nextslide">
              <a:snd r:embed="rId3" name="Zvuk_novogodnih_kolokolchikov_-_vyhod_snegurochki (online-audio-converter.com).wav"/>
            </a:hlinkClick>
          </p:cNvPr>
          <p:cNvSpPr/>
          <p:nvPr/>
        </p:nvSpPr>
        <p:spPr>
          <a:xfrm>
            <a:off x="6182435" y="4812629"/>
            <a:ext cx="2156345" cy="954506"/>
          </a:xfrm>
          <a:prstGeom prst="round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9</a:t>
            </a:r>
            <a:endParaRPr lang="ru-RU" sz="4400" b="1" dirty="0">
              <a:ln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Скругленный прямоугольник 8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6182435" y="2037347"/>
            <a:ext cx="2156344" cy="994611"/>
          </a:xfrm>
          <a:prstGeom prst="round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12</a:t>
            </a:r>
            <a:endParaRPr lang="ru-RU" sz="4400" b="1" dirty="0">
              <a:ln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Скругленный прямоугольник 9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6182436" y="3481135"/>
            <a:ext cx="2156345" cy="900365"/>
          </a:xfrm>
          <a:prstGeom prst="round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24</a:t>
            </a:r>
            <a:endParaRPr lang="ru-RU" sz="4400" b="1" dirty="0">
              <a:ln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25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05852" y="192504"/>
            <a:ext cx="7796463" cy="1572129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gradFill>
                  <a:gsLst>
                    <a:gs pos="78304">
                      <a:srgbClr val="C00000"/>
                    </a:gs>
                    <a:gs pos="83607">
                      <a:schemeClr val="accent1">
                        <a:lumMod val="30000"/>
                        <a:lumOff val="70000"/>
                      </a:schemeClr>
                    </a:gs>
                    <a:gs pos="45000">
                      <a:srgbClr val="FF0000"/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How many sides does a snowflake have?</a:t>
            </a:r>
            <a:endParaRPr lang="ru-RU" sz="4400" b="1" dirty="0">
              <a:ln>
                <a:solidFill>
                  <a:srgbClr val="C00000"/>
                </a:solidFill>
              </a:ln>
              <a:gradFill>
                <a:gsLst>
                  <a:gs pos="78304">
                    <a:srgbClr val="C00000"/>
                  </a:gs>
                  <a:gs pos="83607">
                    <a:schemeClr val="accent1">
                      <a:lumMod val="30000"/>
                      <a:lumOff val="70000"/>
                    </a:schemeClr>
                  </a:gs>
                  <a:gs pos="45000">
                    <a:srgbClr val="FF0000"/>
                  </a:gs>
                  <a:gs pos="49000">
                    <a:schemeClr val="accent1">
                      <a:lumMod val="45000"/>
                      <a:lumOff val="55000"/>
                    </a:schemeClr>
                  </a:gs>
                  <a:gs pos="5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5556" y="2037347"/>
            <a:ext cx="5071221" cy="396239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" action="ppaction://hlinkshowjump?jump=nextslide">
              <a:snd r:embed="rId3" name="Zvuk_novogodnih_kolokolchikov_-_vyhod_snegurochki (online-audio-converter.com).wav"/>
            </a:hlinkClick>
          </p:cNvPr>
          <p:cNvSpPr/>
          <p:nvPr/>
        </p:nvSpPr>
        <p:spPr>
          <a:xfrm>
            <a:off x="6182436" y="3445040"/>
            <a:ext cx="2156345" cy="954506"/>
          </a:xfrm>
          <a:prstGeom prst="round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6</a:t>
            </a:r>
            <a:endParaRPr lang="ru-RU" sz="4400" b="1" dirty="0">
              <a:ln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Скругленный прямоугольник 7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6182435" y="2037348"/>
            <a:ext cx="2156345" cy="1008648"/>
          </a:xfrm>
          <a:prstGeom prst="round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12</a:t>
            </a:r>
            <a:endParaRPr lang="ru-RU" sz="4400" b="1" dirty="0">
              <a:ln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Скругленный прямоугольник 8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6182437" y="4852734"/>
            <a:ext cx="2156344" cy="874297"/>
          </a:xfrm>
          <a:prstGeom prst="round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8</a:t>
            </a:r>
            <a:endParaRPr lang="ru-RU" sz="4800" b="1" dirty="0">
              <a:ln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1267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05852" y="192504"/>
            <a:ext cx="7796463" cy="1572129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gradFill>
                  <a:gsLst>
                    <a:gs pos="78304">
                      <a:srgbClr val="C00000"/>
                    </a:gs>
                    <a:gs pos="83607">
                      <a:schemeClr val="accent1">
                        <a:lumMod val="30000"/>
                        <a:lumOff val="70000"/>
                      </a:schemeClr>
                    </a:gs>
                    <a:gs pos="45000">
                      <a:srgbClr val="FF0000"/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In the Christmas song 'Jingle Bells' what was fun to ride in?</a:t>
            </a:r>
            <a:endParaRPr lang="ru-RU" sz="4400" b="1" dirty="0">
              <a:ln>
                <a:solidFill>
                  <a:srgbClr val="C00000"/>
                </a:solidFill>
              </a:ln>
              <a:gradFill>
                <a:gsLst>
                  <a:gs pos="78304">
                    <a:srgbClr val="C00000"/>
                  </a:gs>
                  <a:gs pos="83607">
                    <a:schemeClr val="accent1">
                      <a:lumMod val="30000"/>
                      <a:lumOff val="70000"/>
                    </a:schemeClr>
                  </a:gs>
                  <a:gs pos="45000">
                    <a:srgbClr val="FF0000"/>
                  </a:gs>
                  <a:gs pos="49000">
                    <a:schemeClr val="accent1">
                      <a:lumMod val="45000"/>
                      <a:lumOff val="55000"/>
                    </a:schemeClr>
                  </a:gs>
                  <a:gs pos="5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5556" y="2037347"/>
            <a:ext cx="5071221" cy="396239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" action="ppaction://hlinkshowjump?jump=nextslide">
              <a:snd r:embed="rId3" name="Zvuk_novogodnih_kolokolchikov_-_vyhod_snegurochki (online-audio-converter.com).wav"/>
            </a:hlinkClick>
          </p:cNvPr>
          <p:cNvSpPr/>
          <p:nvPr/>
        </p:nvSpPr>
        <p:spPr>
          <a:xfrm>
            <a:off x="6182436" y="2037347"/>
            <a:ext cx="2156345" cy="954506"/>
          </a:xfrm>
          <a:prstGeom prst="round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 sleigh</a:t>
            </a:r>
            <a:endParaRPr lang="ru-RU" sz="4400" b="1" dirty="0">
              <a:ln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Скругленный прямоугольник 7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6182436" y="3481135"/>
            <a:ext cx="2156345" cy="882317"/>
          </a:xfrm>
          <a:prstGeom prst="round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 plane</a:t>
            </a:r>
            <a:endParaRPr lang="ru-RU" sz="4400" b="1" dirty="0">
              <a:ln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Скругленный прямоугольник 8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6182437" y="4852734"/>
            <a:ext cx="2156344" cy="874297"/>
          </a:xfrm>
          <a:prstGeom prst="round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 train</a:t>
            </a:r>
            <a:endParaRPr lang="ru-RU" sz="4400" b="1" dirty="0">
              <a:ln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5255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19500" y="342629"/>
            <a:ext cx="7796463" cy="1572129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>
                  <a:solidFill>
                    <a:srgbClr val="C00000"/>
                  </a:solidFill>
                </a:ln>
                <a:gradFill>
                  <a:gsLst>
                    <a:gs pos="78304">
                      <a:srgbClr val="C00000"/>
                    </a:gs>
                    <a:gs pos="83607">
                      <a:schemeClr val="accent1">
                        <a:lumMod val="30000"/>
                        <a:lumOff val="70000"/>
                      </a:schemeClr>
                    </a:gs>
                    <a:gs pos="45000">
                      <a:srgbClr val="FF0000"/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Where </a:t>
            </a:r>
            <a:r>
              <a:rPr lang="en-US" sz="4400" b="1" dirty="0">
                <a:ln>
                  <a:solidFill>
                    <a:srgbClr val="C00000"/>
                  </a:solidFill>
                </a:ln>
                <a:gradFill>
                  <a:gsLst>
                    <a:gs pos="78304">
                      <a:srgbClr val="C00000"/>
                    </a:gs>
                    <a:gs pos="83607">
                      <a:schemeClr val="accent1">
                        <a:lumMod val="30000"/>
                        <a:lumOff val="70000"/>
                      </a:schemeClr>
                    </a:gs>
                    <a:gs pos="45000">
                      <a:srgbClr val="FF0000"/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does Santa Claus live?</a:t>
            </a:r>
            <a:endParaRPr lang="ru-RU" sz="4400" b="1" dirty="0">
              <a:ln>
                <a:solidFill>
                  <a:srgbClr val="C00000"/>
                </a:solidFill>
              </a:ln>
              <a:gradFill>
                <a:gsLst>
                  <a:gs pos="78304">
                    <a:srgbClr val="C00000"/>
                  </a:gs>
                  <a:gs pos="83607">
                    <a:schemeClr val="accent1">
                      <a:lumMod val="30000"/>
                      <a:lumOff val="70000"/>
                    </a:schemeClr>
                  </a:gs>
                  <a:gs pos="45000">
                    <a:srgbClr val="FF0000"/>
                  </a:gs>
                  <a:gs pos="49000">
                    <a:schemeClr val="accent1">
                      <a:lumMod val="45000"/>
                      <a:lumOff val="55000"/>
                    </a:schemeClr>
                  </a:gs>
                  <a:gs pos="5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5556" y="2037347"/>
            <a:ext cx="5071221" cy="396239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" action="ppaction://hlinkshowjump?jump=nextslide">
              <a:snd r:embed="rId3" name="Zvuk_novogodnih_kolokolchikov_-_vyhod_snegurochki (online-audio-converter.com).wav"/>
            </a:hlinkClick>
          </p:cNvPr>
          <p:cNvSpPr/>
          <p:nvPr/>
        </p:nvSpPr>
        <p:spPr>
          <a:xfrm>
            <a:off x="6182436" y="2037347"/>
            <a:ext cx="2156345" cy="954506"/>
          </a:xfrm>
          <a:prstGeom prst="round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In Lapland</a:t>
            </a:r>
            <a:endParaRPr lang="ru-RU" sz="3200" b="1" dirty="0">
              <a:ln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Скругленный прямоугольник 7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6182436" y="3481135"/>
            <a:ext cx="2156345" cy="882317"/>
          </a:xfrm>
          <a:prstGeom prst="round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In Scotland</a:t>
            </a:r>
            <a:endParaRPr lang="ru-RU" sz="3200" b="1" dirty="0">
              <a:ln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Скругленный прямоугольник 8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6182437" y="4852734"/>
            <a:ext cx="2156344" cy="874297"/>
          </a:xfrm>
          <a:prstGeom prst="round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In </a:t>
            </a:r>
            <a:r>
              <a:rPr lang="en-US" sz="3600" b="1" dirty="0" smtClean="0">
                <a:ln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Iceland</a:t>
            </a:r>
            <a:endParaRPr lang="ru-RU" sz="3600" b="1" dirty="0">
              <a:ln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240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852" y="687090"/>
            <a:ext cx="8016935" cy="573073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05852" y="-657442"/>
            <a:ext cx="7809498" cy="13445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05852" y="482840"/>
            <a:ext cx="7809498" cy="14414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9036" y="2061053"/>
            <a:ext cx="5071221" cy="396239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8165592" y="6379761"/>
            <a:ext cx="978408" cy="484632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4111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8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11 -4.44444E-6 L 0.05764 -0.10763 C 0.05122 -0.13009 0.04757 -0.16435 0.04757 -0.19953 C 0.04757 -0.23958 0.05122 -0.27175 0.05764 -0.29421 L 0.08611 -0.40115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-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4" grpId="0" animBg="1"/>
      <p:bldP spid="4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284682" y="1604961"/>
            <a:ext cx="2819400" cy="379571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00549" y="1730608"/>
            <a:ext cx="3771900" cy="313848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 descr="http://www.playcast.ru/uploads/2014/12/27/1130356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3780" y="3031092"/>
            <a:ext cx="1868793" cy="290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507" y="5145264"/>
            <a:ext cx="7704723" cy="13335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50224" y="173039"/>
            <a:ext cx="7935287" cy="104230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>
                  <a:solidFill>
                    <a:srgbClr val="C00000"/>
                  </a:solidFill>
                </a:ln>
                <a:gradFill>
                  <a:gsLst>
                    <a:gs pos="78304">
                      <a:srgbClr val="C00000"/>
                    </a:gs>
                    <a:gs pos="83607">
                      <a:schemeClr val="accent1">
                        <a:lumMod val="30000"/>
                        <a:lumOff val="70000"/>
                      </a:schemeClr>
                    </a:gs>
                    <a:gs pos="45000">
                      <a:srgbClr val="FF0000"/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Choose </a:t>
            </a:r>
            <a:r>
              <a:rPr lang="en-US" sz="4400" b="1" dirty="0">
                <a:ln>
                  <a:solidFill>
                    <a:srgbClr val="C00000"/>
                  </a:solidFill>
                </a:ln>
                <a:gradFill>
                  <a:gsLst>
                    <a:gs pos="78304">
                      <a:srgbClr val="C00000"/>
                    </a:gs>
                    <a:gs pos="83607">
                      <a:schemeClr val="accent1">
                        <a:lumMod val="30000"/>
                        <a:lumOff val="70000"/>
                      </a:schemeClr>
                    </a:gs>
                    <a:gs pos="45000">
                      <a:srgbClr val="FF0000"/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the drawing for your card</a:t>
            </a:r>
            <a:endParaRPr lang="ru-RU" sz="4400" b="1" dirty="0">
              <a:ln>
                <a:solidFill>
                  <a:srgbClr val="C00000"/>
                </a:solidFill>
              </a:ln>
              <a:gradFill>
                <a:gsLst>
                  <a:gs pos="78304">
                    <a:srgbClr val="C00000"/>
                  </a:gs>
                  <a:gs pos="83607">
                    <a:schemeClr val="accent1">
                      <a:lumMod val="30000"/>
                      <a:lumOff val="70000"/>
                    </a:schemeClr>
                  </a:gs>
                  <a:gs pos="45000">
                    <a:srgbClr val="FF0000"/>
                  </a:gs>
                  <a:gs pos="49000">
                    <a:schemeClr val="accent1">
                      <a:lumMod val="45000"/>
                      <a:lumOff val="55000"/>
                    </a:schemeClr>
                  </a:gs>
                  <a:gs pos="5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6" name="Picture 2" descr="https://nybox.ru/slotmachine/1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367" y="3937089"/>
            <a:ext cx="2002630" cy="200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11.hostingpics.net/pics/54058808bb33766f6679XXL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1936" y="846575"/>
            <a:ext cx="1844675" cy="222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img11.hostingpics.net/pics/54058808bb33766f6679XXL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34944" y="846575"/>
            <a:ext cx="1799499" cy="22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8382000" y="6160170"/>
            <a:ext cx="762000" cy="697830"/>
            <a:chOff x="9767593" y="4442661"/>
            <a:chExt cx="1581150" cy="1600200"/>
          </a:xfrm>
        </p:grpSpPr>
        <p:sp>
          <p:nvSpPr>
            <p:cNvPr id="14" name="Овал 13"/>
            <p:cNvSpPr/>
            <p:nvPr/>
          </p:nvSpPr>
          <p:spPr>
            <a:xfrm>
              <a:off x="9963150" y="4591050"/>
              <a:ext cx="1181100" cy="121919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2" descr="http://us.cdn3.123rf.com/168nwm/sarahdesign/sarahdesign1410/sarahdesign141000806/32211045-%D0%9A%D0%BD%D0%BE%D0%BF%D0%BA%D0%B0-%D0%B4%D0%BE%D0%BC%D0%BE%D0%B9-%D1%81%D0%B8%D0%BC%D0%B2%D0%BE%D0%BB-%D0%B7%D0%BD%D0%B0%D0%BA.jpg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7593" y="4442661"/>
              <a:ext cx="158115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130827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00" y="4584031"/>
            <a:ext cx="7639050" cy="160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" y="543662"/>
            <a:ext cx="7924800" cy="14859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23900" y="2573224"/>
            <a:ext cx="7796463" cy="157212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rgbClr val="C00000"/>
                  </a:solidFill>
                </a:ln>
                <a:gradFill>
                  <a:gsLst>
                    <a:gs pos="78304">
                      <a:srgbClr val="C00000"/>
                    </a:gs>
                    <a:gs pos="83607">
                      <a:schemeClr val="accent1">
                        <a:lumMod val="30000"/>
                        <a:lumOff val="70000"/>
                      </a:schemeClr>
                    </a:gs>
                    <a:gs pos="45000">
                      <a:srgbClr val="FF0000"/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Let’s paint the Christmas postcards for the best friends ourselves</a:t>
            </a:r>
            <a:r>
              <a:rPr lang="en-US" sz="4000" b="1" dirty="0" smtClean="0">
                <a:ln>
                  <a:solidFill>
                    <a:srgbClr val="C00000"/>
                  </a:solidFill>
                </a:ln>
                <a:gradFill>
                  <a:gsLst>
                    <a:gs pos="78304">
                      <a:srgbClr val="C00000"/>
                    </a:gs>
                    <a:gs pos="83607">
                      <a:schemeClr val="accent1">
                        <a:lumMod val="30000"/>
                        <a:lumOff val="70000"/>
                      </a:schemeClr>
                    </a:gs>
                    <a:gs pos="45000">
                      <a:srgbClr val="FF0000"/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!</a:t>
            </a:r>
            <a:endParaRPr lang="ru-RU" sz="4000" b="1" dirty="0">
              <a:ln>
                <a:solidFill>
                  <a:srgbClr val="C00000"/>
                </a:solidFill>
              </a:ln>
              <a:gradFill>
                <a:gsLst>
                  <a:gs pos="78304">
                    <a:srgbClr val="C00000"/>
                  </a:gs>
                  <a:gs pos="83607">
                    <a:schemeClr val="accent1">
                      <a:lumMod val="30000"/>
                      <a:lumOff val="70000"/>
                    </a:schemeClr>
                  </a:gs>
                  <a:gs pos="45000">
                    <a:srgbClr val="FF0000"/>
                  </a:gs>
                  <a:gs pos="49000">
                    <a:schemeClr val="accent1">
                      <a:lumMod val="45000"/>
                      <a:lumOff val="55000"/>
                    </a:schemeClr>
                  </a:gs>
                  <a:gs pos="5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67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4682" y="1604961"/>
            <a:ext cx="2819400" cy="379571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00548" y="1730608"/>
            <a:ext cx="3848101" cy="313848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 descr="http://www.playcast.ru/uploads/2014/12/27/113035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3780" y="3031092"/>
            <a:ext cx="1868793" cy="290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228" y="5136604"/>
            <a:ext cx="7704723" cy="13335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83367" y="173039"/>
            <a:ext cx="8713243" cy="115575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>
                  <a:solidFill>
                    <a:srgbClr val="C00000"/>
                  </a:solidFill>
                </a:ln>
                <a:gradFill>
                  <a:gsLst>
                    <a:gs pos="78304">
                      <a:srgbClr val="C00000"/>
                    </a:gs>
                    <a:gs pos="83607">
                      <a:schemeClr val="accent1">
                        <a:lumMod val="30000"/>
                        <a:lumOff val="70000"/>
                      </a:schemeClr>
                    </a:gs>
                    <a:gs pos="45000">
                      <a:srgbClr val="FF0000"/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Thank you for your Christmas Card!</a:t>
            </a:r>
            <a:endParaRPr lang="ru-RU" sz="4400" b="1" dirty="0">
              <a:ln>
                <a:solidFill>
                  <a:srgbClr val="C00000"/>
                </a:solidFill>
              </a:ln>
              <a:gradFill>
                <a:gsLst>
                  <a:gs pos="78304">
                    <a:srgbClr val="C00000"/>
                  </a:gs>
                  <a:gs pos="83607">
                    <a:schemeClr val="accent1">
                      <a:lumMod val="30000"/>
                      <a:lumOff val="70000"/>
                    </a:schemeClr>
                  </a:gs>
                  <a:gs pos="45000">
                    <a:srgbClr val="FF0000"/>
                  </a:gs>
                  <a:gs pos="49000">
                    <a:schemeClr val="accent1">
                      <a:lumMod val="45000"/>
                      <a:lumOff val="55000"/>
                    </a:schemeClr>
                  </a:gs>
                  <a:gs pos="5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6" name="Picture 2" descr="https://nybox.ru/slotmachine/1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367" y="3937089"/>
            <a:ext cx="2002630" cy="200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11.hostingpics.net/pics/54058808bb33766f6679XXL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9019" y="846575"/>
            <a:ext cx="1593098" cy="192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img11.hostingpics.net/pics/54058808bb33766f6679XXL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19546" y="846575"/>
            <a:ext cx="1516726" cy="192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Умножение 16">
            <a:hlinkClick r:id="" action="ppaction://hlinkshowjump?jump=endshow"/>
          </p:cNvPr>
          <p:cNvSpPr/>
          <p:nvPr/>
        </p:nvSpPr>
        <p:spPr>
          <a:xfrm>
            <a:off x="8398951" y="6318481"/>
            <a:ext cx="796549" cy="54058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9213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546" y="5142621"/>
            <a:ext cx="6822907" cy="11940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599" y="757990"/>
            <a:ext cx="5638800" cy="1057275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8382000" y="6160170"/>
            <a:ext cx="762000" cy="697830"/>
            <a:chOff x="9767593" y="4442661"/>
            <a:chExt cx="1581150" cy="1600200"/>
          </a:xfrm>
        </p:grpSpPr>
        <p:sp>
          <p:nvSpPr>
            <p:cNvPr id="5" name="Овал 4"/>
            <p:cNvSpPr/>
            <p:nvPr/>
          </p:nvSpPr>
          <p:spPr>
            <a:xfrm>
              <a:off x="9963150" y="4591050"/>
              <a:ext cx="1181100" cy="121919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2" descr="http://us.cdn3.123rf.com/168nwm/sarahdesign/sarahdesign1410/sarahdesign141000806/32211045-%D0%9A%D0%BD%D0%BE%D0%BF%D0%BA%D0%B0-%D0%B4%D0%BE%D0%BC%D0%BE%D0%B9-%D1%81%D0%B8%D0%BC%D0%B2%D0%BE%D0%BB-%D0%B7%D0%BD%D0%B0%D0%BA.jpg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7593" y="4442661"/>
              <a:ext cx="158115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764275" y="2493744"/>
            <a:ext cx="76177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>
                <a:hlinkClick r:id="rId7"/>
              </a:rPr>
              <a:t>http://www.dvaporosenka.ru/images/prazdniki-raskraski/novogodnie-igrushki/novogodnie-igrushki2.gif</a:t>
            </a:r>
            <a:r>
              <a:rPr lang="ru-RU" sz="1200" dirty="0"/>
              <a:t> </a:t>
            </a:r>
            <a:r>
              <a:rPr lang="ru-RU" sz="1200" dirty="0" smtClean="0"/>
              <a:t>трафарет колокольчики</a:t>
            </a:r>
          </a:p>
          <a:p>
            <a:r>
              <a:rPr lang="en-US" sz="1200" dirty="0">
                <a:hlinkClick r:id="rId8"/>
              </a:rPr>
              <a:t>http://img.xn--kxadfld7dtbug.com/</a:t>
            </a:r>
            <a:r>
              <a:rPr lang="el-GR" sz="1200" dirty="0">
                <a:hlinkClick r:id="rId8"/>
              </a:rPr>
              <a:t>Άγιος-Βασίλης-με-το-έλκηθ_50</a:t>
            </a:r>
            <a:r>
              <a:rPr lang="en-US" sz="1200" dirty="0" smtClean="0">
                <a:hlinkClick r:id="rId8"/>
              </a:rPr>
              <a:t>a4abade633c-p.gif</a:t>
            </a:r>
            <a:r>
              <a:rPr lang="ru-RU" sz="1200" dirty="0" smtClean="0"/>
              <a:t> трафарет Санта Клаус</a:t>
            </a:r>
            <a:endParaRPr lang="ru-RU" sz="1200" dirty="0"/>
          </a:p>
          <a:p>
            <a:r>
              <a:rPr lang="en-US" sz="1200" u="sng" dirty="0">
                <a:hlinkClick r:id="rId9"/>
              </a:rPr>
              <a:t>http</a:t>
            </a:r>
            <a:r>
              <a:rPr lang="ru-RU" sz="1200" u="sng" dirty="0">
                <a:hlinkClick r:id="rId9"/>
              </a:rPr>
              <a:t>://</a:t>
            </a:r>
            <a:r>
              <a:rPr lang="en-US" sz="1200" u="sng" dirty="0">
                <a:hlinkClick r:id="rId9"/>
              </a:rPr>
              <a:t>i</a:t>
            </a:r>
            <a:r>
              <a:rPr lang="ru-RU" sz="1200" u="sng" dirty="0">
                <a:hlinkClick r:id="rId9"/>
              </a:rPr>
              <a:t>46.</a:t>
            </a:r>
            <a:r>
              <a:rPr lang="en-US" sz="1200" u="sng" dirty="0" err="1">
                <a:hlinkClick r:id="rId9"/>
              </a:rPr>
              <a:t>tinypic</a:t>
            </a:r>
            <a:r>
              <a:rPr lang="ru-RU" sz="1200" u="sng" dirty="0">
                <a:hlinkClick r:id="rId9"/>
              </a:rPr>
              <a:t>.</a:t>
            </a:r>
            <a:r>
              <a:rPr lang="en-US" sz="1200" u="sng" dirty="0">
                <a:hlinkClick r:id="rId9"/>
              </a:rPr>
              <a:t>com</a:t>
            </a:r>
            <a:r>
              <a:rPr lang="ru-RU" sz="1200" u="sng" dirty="0">
                <a:hlinkClick r:id="rId9"/>
              </a:rPr>
              <a:t>/</a:t>
            </a:r>
            <a:r>
              <a:rPr lang="en-US" sz="1200" u="sng" dirty="0">
                <a:hlinkClick r:id="rId9"/>
              </a:rPr>
              <a:t>t</a:t>
            </a:r>
            <a:r>
              <a:rPr lang="ru-RU" sz="1200" u="sng" dirty="0">
                <a:hlinkClick r:id="rId9"/>
              </a:rPr>
              <a:t>5</a:t>
            </a:r>
            <a:r>
              <a:rPr lang="en-US" sz="1200" u="sng" dirty="0" err="1">
                <a:hlinkClick r:id="rId9"/>
              </a:rPr>
              <a:t>hfh</a:t>
            </a:r>
            <a:r>
              <a:rPr lang="ru-RU" sz="1200" u="sng" dirty="0">
                <a:hlinkClick r:id="rId9"/>
              </a:rPr>
              <a:t>3.</a:t>
            </a:r>
            <a:r>
              <a:rPr lang="en-US" sz="1200" u="sng" dirty="0">
                <a:hlinkClick r:id="rId9"/>
              </a:rPr>
              <a:t>jpg</a:t>
            </a:r>
            <a:r>
              <a:rPr lang="en-US" sz="1200" dirty="0"/>
              <a:t> </a:t>
            </a:r>
            <a:r>
              <a:rPr lang="ru-RU" sz="1200" dirty="0"/>
              <a:t>фон </a:t>
            </a:r>
            <a:r>
              <a:rPr lang="ru-RU" sz="1200" dirty="0" smtClean="0"/>
              <a:t>- открытка</a:t>
            </a:r>
            <a:endParaRPr lang="ru-RU" sz="1200" dirty="0"/>
          </a:p>
          <a:p>
            <a:r>
              <a:rPr lang="en-US" sz="1200" u="sng" dirty="0">
                <a:hlinkClick r:id="rId10"/>
              </a:rPr>
              <a:t>http</a:t>
            </a:r>
            <a:r>
              <a:rPr lang="ru-RU" sz="1200" u="sng" dirty="0">
                <a:hlinkClick r:id="rId10"/>
              </a:rPr>
              <a:t>://</a:t>
            </a:r>
            <a:r>
              <a:rPr lang="en-US" sz="1200" u="sng" dirty="0">
                <a:hlinkClick r:id="rId10"/>
              </a:rPr>
              <a:t>www</a:t>
            </a:r>
            <a:r>
              <a:rPr lang="ru-RU" sz="1200" u="sng" dirty="0">
                <a:hlinkClick r:id="rId10"/>
              </a:rPr>
              <a:t>.</a:t>
            </a:r>
            <a:r>
              <a:rPr lang="en-US" sz="1200" u="sng" dirty="0" err="1">
                <a:hlinkClick r:id="rId10"/>
              </a:rPr>
              <a:t>geographics</a:t>
            </a:r>
            <a:r>
              <a:rPr lang="ru-RU" sz="1200" u="sng" dirty="0">
                <a:hlinkClick r:id="rId10"/>
              </a:rPr>
              <a:t>.</a:t>
            </a:r>
            <a:r>
              <a:rPr lang="en-US" sz="1200" u="sng" dirty="0">
                <a:hlinkClick r:id="rId10"/>
              </a:rPr>
              <a:t>com</a:t>
            </a:r>
            <a:r>
              <a:rPr lang="ru-RU" sz="1200" u="sng" dirty="0">
                <a:hlinkClick r:id="rId10"/>
              </a:rPr>
              <a:t>/</a:t>
            </a:r>
            <a:r>
              <a:rPr lang="en-US" sz="1200" u="sng" dirty="0">
                <a:hlinkClick r:id="rId10"/>
              </a:rPr>
              <a:t>images</a:t>
            </a:r>
            <a:r>
              <a:rPr lang="ru-RU" sz="1200" u="sng" dirty="0">
                <a:hlinkClick r:id="rId10"/>
              </a:rPr>
              <a:t>/48837-</a:t>
            </a:r>
            <a:r>
              <a:rPr lang="en-US" sz="1200" u="sng" dirty="0">
                <a:hlinkClick r:id="rId10"/>
              </a:rPr>
              <a:t>Christmastime</a:t>
            </a:r>
            <a:r>
              <a:rPr lang="ru-RU" sz="1200" u="sng" dirty="0">
                <a:hlinkClick r:id="rId10"/>
              </a:rPr>
              <a:t>-</a:t>
            </a:r>
            <a:r>
              <a:rPr lang="en-US" sz="1200" u="sng" dirty="0">
                <a:hlinkClick r:id="rId10"/>
              </a:rPr>
              <a:t>Letterhead</a:t>
            </a:r>
            <a:r>
              <a:rPr lang="ru-RU" sz="1200" u="sng" dirty="0">
                <a:hlinkClick r:id="rId10"/>
              </a:rPr>
              <a:t>-</a:t>
            </a:r>
            <a:r>
              <a:rPr lang="en-US" sz="1200" u="sng" dirty="0" err="1">
                <a:hlinkClick r:id="rId10"/>
              </a:rPr>
              <a:t>Geographics</a:t>
            </a:r>
            <a:r>
              <a:rPr lang="ru-RU" sz="1200" u="sng" dirty="0">
                <a:hlinkClick r:id="rId10"/>
              </a:rPr>
              <a:t>-</a:t>
            </a:r>
            <a:r>
              <a:rPr lang="en-US" sz="1200" u="sng" dirty="0">
                <a:hlinkClick r:id="rId10"/>
              </a:rPr>
              <a:t>L</a:t>
            </a:r>
            <a:r>
              <a:rPr lang="ru-RU" sz="1200" u="sng" dirty="0">
                <a:hlinkClick r:id="rId10"/>
              </a:rPr>
              <a:t>.</a:t>
            </a:r>
            <a:r>
              <a:rPr lang="en-US" sz="1200" u="sng" dirty="0">
                <a:hlinkClick r:id="rId10"/>
              </a:rPr>
              <a:t>jpg</a:t>
            </a:r>
            <a:r>
              <a:rPr lang="en-US" sz="1200" dirty="0"/>
              <a:t> </a:t>
            </a:r>
            <a:r>
              <a:rPr lang="ru-RU" sz="1200" dirty="0" smtClean="0"/>
              <a:t>рамка</a:t>
            </a:r>
          </a:p>
          <a:p>
            <a:r>
              <a:rPr lang="ru-RU" sz="1200" dirty="0" smtClean="0"/>
              <a:t> </a:t>
            </a:r>
            <a:r>
              <a:rPr lang="en-US" sz="1200" dirty="0">
                <a:hlinkClick r:id="rId11"/>
              </a:rPr>
              <a:t>http://</a:t>
            </a:r>
            <a:r>
              <a:rPr lang="en-US" sz="1200" dirty="0" smtClean="0">
                <a:hlinkClick r:id="rId11"/>
              </a:rPr>
              <a:t>batonrougemoms.com/wp-content/uploads/2016/10/Transparent_Christmas_Pine_Garland_with_Mistletoe_Clipart-1024x201.png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элементы дизайна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http://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www.akadem-edu.ru/images/banners/354633463-min.jpg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элементы 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дизайна</a:t>
            </a:r>
          </a:p>
          <a:p>
            <a:r>
              <a:rPr lang="en-US" sz="1200" u="sng" dirty="0">
                <a:hlinkClick r:id="rId13"/>
              </a:rPr>
              <a:t>https</a:t>
            </a:r>
            <a:r>
              <a:rPr lang="ru-RU" sz="1200" u="sng" dirty="0">
                <a:hlinkClick r:id="rId13"/>
              </a:rPr>
              <a:t>://</a:t>
            </a:r>
            <a:r>
              <a:rPr lang="en-US" sz="1200" u="sng" dirty="0" err="1">
                <a:hlinkClick r:id="rId13"/>
              </a:rPr>
              <a:t>nybox</a:t>
            </a:r>
            <a:r>
              <a:rPr lang="ru-RU" sz="1200" u="sng" dirty="0">
                <a:hlinkClick r:id="rId13"/>
              </a:rPr>
              <a:t>.</a:t>
            </a:r>
            <a:r>
              <a:rPr lang="en-US" sz="1200" u="sng" dirty="0" err="1">
                <a:hlinkClick r:id="rId13"/>
              </a:rPr>
              <a:t>ru</a:t>
            </a:r>
            <a:r>
              <a:rPr lang="ru-RU" sz="1200" u="sng" dirty="0">
                <a:hlinkClick r:id="rId13"/>
              </a:rPr>
              <a:t>/</a:t>
            </a:r>
            <a:r>
              <a:rPr lang="en-US" sz="1200" u="sng" dirty="0" err="1">
                <a:hlinkClick r:id="rId13"/>
              </a:rPr>
              <a:t>slotmachine</a:t>
            </a:r>
            <a:r>
              <a:rPr lang="ru-RU" sz="1200" u="sng" dirty="0">
                <a:hlinkClick r:id="rId13"/>
              </a:rPr>
              <a:t>/10.</a:t>
            </a:r>
            <a:r>
              <a:rPr lang="en-US" sz="1200" u="sng" dirty="0" err="1">
                <a:hlinkClick r:id="rId13"/>
              </a:rPr>
              <a:t>png</a:t>
            </a:r>
            <a:r>
              <a:rPr lang="en-US" sz="1200" dirty="0"/>
              <a:t> </a:t>
            </a:r>
            <a:r>
              <a:rPr lang="ru-RU" sz="1200" dirty="0"/>
              <a:t>свеча</a:t>
            </a:r>
          </a:p>
          <a:p>
            <a:r>
              <a:rPr lang="ru-RU" sz="1200" u="sng" dirty="0">
                <a:hlinkClick r:id="rId14"/>
              </a:rPr>
              <a:t>http://img11.hostingpics.net/pics/54058808bb33766f6679XXL.png</a:t>
            </a:r>
            <a:r>
              <a:rPr lang="ru-RU" sz="1200" dirty="0"/>
              <a:t> украшение</a:t>
            </a:r>
          </a:p>
          <a:p>
            <a:r>
              <a:rPr lang="ru-RU" sz="1200" u="sng" dirty="0">
                <a:hlinkClick r:id="rId15"/>
              </a:rPr>
              <a:t>http://www.playcast.ru/uploads/2014/12/27/11303568.png</a:t>
            </a:r>
            <a:r>
              <a:rPr lang="ru-RU" sz="1200" dirty="0"/>
              <a:t> ёлка</a:t>
            </a:r>
          </a:p>
          <a:p>
            <a:r>
              <a:rPr lang="en-US" sz="1200" u="sng" dirty="0">
                <a:hlinkClick r:id="rId16"/>
              </a:rPr>
              <a:t>http</a:t>
            </a:r>
            <a:r>
              <a:rPr lang="ru-RU" sz="1200" u="sng" dirty="0">
                <a:hlinkClick r:id="rId16"/>
              </a:rPr>
              <a:t>://</a:t>
            </a:r>
            <a:r>
              <a:rPr lang="en-US" sz="1200" u="sng" dirty="0">
                <a:hlinkClick r:id="rId16"/>
              </a:rPr>
              <a:t>us</a:t>
            </a:r>
            <a:r>
              <a:rPr lang="ru-RU" sz="1200" u="sng" dirty="0">
                <a:hlinkClick r:id="rId16"/>
              </a:rPr>
              <a:t>.</a:t>
            </a:r>
            <a:r>
              <a:rPr lang="en-US" sz="1200" u="sng" dirty="0" err="1">
                <a:hlinkClick r:id="rId16"/>
              </a:rPr>
              <a:t>cdn</a:t>
            </a:r>
            <a:r>
              <a:rPr lang="ru-RU" sz="1200" u="sng" dirty="0">
                <a:hlinkClick r:id="rId16"/>
              </a:rPr>
              <a:t>3.123</a:t>
            </a:r>
            <a:r>
              <a:rPr lang="en-US" sz="1200" u="sng" dirty="0" err="1">
                <a:hlinkClick r:id="rId16"/>
              </a:rPr>
              <a:t>rf</a:t>
            </a:r>
            <a:r>
              <a:rPr lang="ru-RU" sz="1200" u="sng" dirty="0">
                <a:hlinkClick r:id="rId16"/>
              </a:rPr>
              <a:t>.</a:t>
            </a:r>
            <a:r>
              <a:rPr lang="en-US" sz="1200" u="sng" dirty="0">
                <a:hlinkClick r:id="rId16"/>
              </a:rPr>
              <a:t>com</a:t>
            </a:r>
            <a:r>
              <a:rPr lang="ru-RU" sz="1200" u="sng" dirty="0">
                <a:hlinkClick r:id="rId16"/>
              </a:rPr>
              <a:t>/168</a:t>
            </a:r>
            <a:r>
              <a:rPr lang="en-US" sz="1200" u="sng" dirty="0" err="1">
                <a:hlinkClick r:id="rId16"/>
              </a:rPr>
              <a:t>nwm</a:t>
            </a:r>
            <a:r>
              <a:rPr lang="ru-RU" sz="1200" u="sng" dirty="0">
                <a:hlinkClick r:id="rId16"/>
              </a:rPr>
              <a:t>/</a:t>
            </a:r>
            <a:r>
              <a:rPr lang="en-US" sz="1200" u="sng" dirty="0" err="1">
                <a:hlinkClick r:id="rId16"/>
              </a:rPr>
              <a:t>sarahdesign</a:t>
            </a:r>
            <a:r>
              <a:rPr lang="ru-RU" sz="1200" u="sng" dirty="0">
                <a:hlinkClick r:id="rId16"/>
              </a:rPr>
              <a:t>/</a:t>
            </a:r>
            <a:r>
              <a:rPr lang="en-US" sz="1200" u="sng" dirty="0" err="1">
                <a:hlinkClick r:id="rId16"/>
              </a:rPr>
              <a:t>sarahdesign</a:t>
            </a:r>
            <a:r>
              <a:rPr lang="ru-RU" sz="1200" u="sng" dirty="0">
                <a:hlinkClick r:id="rId16"/>
              </a:rPr>
              <a:t>1410/</a:t>
            </a:r>
            <a:r>
              <a:rPr lang="en-US" sz="1200" u="sng" dirty="0" err="1">
                <a:hlinkClick r:id="rId16"/>
              </a:rPr>
              <a:t>sarahdesign</a:t>
            </a:r>
            <a:r>
              <a:rPr lang="ru-RU" sz="1200" u="sng" dirty="0">
                <a:hlinkClick r:id="rId16"/>
              </a:rPr>
              <a:t>141000806/32211045-Кнопка-домой-символ-знак.</a:t>
            </a:r>
            <a:r>
              <a:rPr lang="en-US" sz="1200" u="sng" dirty="0">
                <a:hlinkClick r:id="rId16"/>
              </a:rPr>
              <a:t>jpg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7567" y="1815265"/>
            <a:ext cx="1251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Источники</a:t>
            </a:r>
          </a:p>
        </p:txBody>
      </p:sp>
    </p:spTree>
    <p:extLst>
      <p:ext uri="{BB962C8B-B14F-4D97-AF65-F5344CB8AC3E}">
        <p14:creationId xmlns:p14="http://schemas.microsoft.com/office/powerpoint/2010/main" xmlns="" val="4207250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284682" y="1604961"/>
            <a:ext cx="2819400" cy="379571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4400549" y="1730608"/>
            <a:ext cx="3771900" cy="313848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 descr="http://www.playcast.ru/uploads/2014/12/27/1130356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3780" y="3031092"/>
            <a:ext cx="1868793" cy="290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507" y="5145264"/>
            <a:ext cx="7704723" cy="13335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50224" y="173039"/>
            <a:ext cx="7935287" cy="104230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>
                  <a:solidFill>
                    <a:srgbClr val="C00000"/>
                  </a:solidFill>
                </a:ln>
                <a:gradFill>
                  <a:gsLst>
                    <a:gs pos="78304">
                      <a:srgbClr val="C00000"/>
                    </a:gs>
                    <a:gs pos="83607">
                      <a:schemeClr val="accent1">
                        <a:lumMod val="30000"/>
                        <a:lumOff val="70000"/>
                      </a:schemeClr>
                    </a:gs>
                    <a:gs pos="45000">
                      <a:srgbClr val="FF0000"/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Choose </a:t>
            </a:r>
            <a:r>
              <a:rPr lang="en-US" sz="4400" b="1" dirty="0">
                <a:ln>
                  <a:solidFill>
                    <a:srgbClr val="C00000"/>
                  </a:solidFill>
                </a:ln>
                <a:gradFill>
                  <a:gsLst>
                    <a:gs pos="78304">
                      <a:srgbClr val="C00000"/>
                    </a:gs>
                    <a:gs pos="83607">
                      <a:schemeClr val="accent1">
                        <a:lumMod val="30000"/>
                        <a:lumOff val="70000"/>
                      </a:schemeClr>
                    </a:gs>
                    <a:gs pos="45000">
                      <a:srgbClr val="FF0000"/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the drawing for your card</a:t>
            </a:r>
            <a:endParaRPr lang="ru-RU" sz="4400" b="1" dirty="0">
              <a:ln>
                <a:solidFill>
                  <a:srgbClr val="C00000"/>
                </a:solidFill>
              </a:ln>
              <a:gradFill>
                <a:gsLst>
                  <a:gs pos="78304">
                    <a:srgbClr val="C00000"/>
                  </a:gs>
                  <a:gs pos="83607">
                    <a:schemeClr val="accent1">
                      <a:lumMod val="30000"/>
                      <a:lumOff val="70000"/>
                    </a:schemeClr>
                  </a:gs>
                  <a:gs pos="45000">
                    <a:srgbClr val="FF0000"/>
                  </a:gs>
                  <a:gs pos="49000">
                    <a:schemeClr val="accent1">
                      <a:lumMod val="45000"/>
                      <a:lumOff val="55000"/>
                    </a:schemeClr>
                  </a:gs>
                  <a:gs pos="5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6" name="Picture 2" descr="https://nybox.ru/slotmachine/1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367" y="3937089"/>
            <a:ext cx="2002630" cy="200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11.hostingpics.net/pics/54058808bb33766f6679XXL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1936" y="846575"/>
            <a:ext cx="1844675" cy="222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img11.hostingpics.net/pics/54058808bb33766f6679XXL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34944" y="846575"/>
            <a:ext cx="1799499" cy="22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954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05852" y="176460"/>
            <a:ext cx="7796463" cy="157212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gradFill>
                  <a:gsLst>
                    <a:gs pos="78304">
                      <a:srgbClr val="C00000"/>
                    </a:gs>
                    <a:gs pos="83607">
                      <a:schemeClr val="accent1">
                        <a:lumMod val="30000"/>
                        <a:lumOff val="70000"/>
                      </a:schemeClr>
                    </a:gs>
                    <a:gs pos="45000">
                      <a:srgbClr val="FF0000"/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What is the traditional dessert in England on December </a:t>
            </a:r>
            <a:r>
              <a:rPr lang="en-US" sz="4400" b="1" dirty="0" smtClean="0">
                <a:ln>
                  <a:solidFill>
                    <a:srgbClr val="C00000"/>
                  </a:solidFill>
                </a:ln>
                <a:gradFill>
                  <a:gsLst>
                    <a:gs pos="78304">
                      <a:srgbClr val="C00000"/>
                    </a:gs>
                    <a:gs pos="83607">
                      <a:schemeClr val="accent1">
                        <a:lumMod val="30000"/>
                        <a:lumOff val="70000"/>
                      </a:schemeClr>
                    </a:gs>
                    <a:gs pos="45000">
                      <a:srgbClr val="FF0000"/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25th?</a:t>
            </a:r>
            <a:endParaRPr lang="ru-RU" sz="4400" b="1" dirty="0">
              <a:ln>
                <a:solidFill>
                  <a:srgbClr val="C00000"/>
                </a:solidFill>
              </a:ln>
              <a:gradFill>
                <a:gsLst>
                  <a:gs pos="78304">
                    <a:srgbClr val="C00000"/>
                  </a:gs>
                  <a:gs pos="83607">
                    <a:schemeClr val="accent1">
                      <a:lumMod val="30000"/>
                      <a:lumOff val="70000"/>
                    </a:schemeClr>
                  </a:gs>
                  <a:gs pos="45000">
                    <a:srgbClr val="FF0000"/>
                  </a:gs>
                  <a:gs pos="49000">
                    <a:schemeClr val="accent1">
                      <a:lumMod val="45000"/>
                      <a:lumOff val="55000"/>
                    </a:schemeClr>
                  </a:gs>
                  <a:gs pos="5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0022" y="1764633"/>
            <a:ext cx="3834062" cy="455595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" action="ppaction://hlinkshowjump?jump=nextslide">
              <a:snd r:embed="rId3" name="Zvuk_novogodnih_kolokolchikov_-_vyhod_snegurochki (online-audio-converter.com).wav"/>
            </a:hlinkClick>
          </p:cNvPr>
          <p:cNvSpPr/>
          <p:nvPr/>
        </p:nvSpPr>
        <p:spPr>
          <a:xfrm>
            <a:off x="4860755" y="3445041"/>
            <a:ext cx="3256547" cy="866274"/>
          </a:xfrm>
          <a:prstGeom prst="round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 pudding</a:t>
            </a:r>
            <a:endParaRPr lang="ru-RU" sz="4400" b="1" dirty="0">
              <a:ln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Скругленный прямоугольник 7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4860755" y="2037347"/>
            <a:ext cx="3256547" cy="866274"/>
          </a:xfrm>
          <a:prstGeom prst="round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An apple pie</a:t>
            </a:r>
            <a:endParaRPr lang="ru-RU" sz="4400" b="1" dirty="0">
              <a:ln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Скругленный прямоугольник 8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4860757" y="4852735"/>
            <a:ext cx="3256547" cy="866274"/>
          </a:xfrm>
          <a:prstGeom prst="round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 tart</a:t>
            </a:r>
            <a:endParaRPr lang="ru-RU" sz="4400" b="1" dirty="0">
              <a:ln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31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0022" y="1764633"/>
            <a:ext cx="3834062" cy="455595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" action="ppaction://hlinkshowjump?jump=nextslide">
              <a:snd r:embed="rId3" name="Zvuk_novogodnih_kolokolchikov_-_vyhod_snegurochki (online-audio-converter.com).wav"/>
            </a:hlinkClick>
          </p:cNvPr>
          <p:cNvSpPr/>
          <p:nvPr/>
        </p:nvSpPr>
        <p:spPr>
          <a:xfrm>
            <a:off x="4860758" y="2037347"/>
            <a:ext cx="3256547" cy="866274"/>
          </a:xfrm>
          <a:prstGeom prst="round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Germany</a:t>
            </a:r>
            <a:endParaRPr lang="ru-RU" sz="4400" b="1" dirty="0">
              <a:ln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Скругленный прямоугольник 7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4860757" y="3445041"/>
            <a:ext cx="3256547" cy="866274"/>
          </a:xfrm>
          <a:prstGeom prst="round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Norway</a:t>
            </a:r>
            <a:endParaRPr lang="ru-RU" sz="4400" b="1" dirty="0">
              <a:ln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Скругленный прямоугольник 8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4860757" y="4852735"/>
            <a:ext cx="3256547" cy="866274"/>
          </a:xfrm>
          <a:prstGeom prst="round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Russia</a:t>
            </a:r>
            <a:endParaRPr lang="ru-RU" sz="4400" b="1" dirty="0">
              <a:ln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5852" y="176460"/>
            <a:ext cx="7796463" cy="157212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rgbClr val="C00000"/>
                  </a:solidFill>
                </a:ln>
                <a:gradFill>
                  <a:gsLst>
                    <a:gs pos="78304">
                      <a:srgbClr val="C00000"/>
                    </a:gs>
                    <a:gs pos="83607">
                      <a:schemeClr val="accent1">
                        <a:lumMod val="30000"/>
                        <a:lumOff val="70000"/>
                      </a:schemeClr>
                    </a:gs>
                    <a:gs pos="45000">
                      <a:srgbClr val="FF0000"/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Where </a:t>
            </a:r>
            <a:r>
              <a:rPr lang="en-US" sz="3600" b="1" dirty="0" smtClean="0">
                <a:ln>
                  <a:solidFill>
                    <a:srgbClr val="C00000"/>
                  </a:solidFill>
                </a:ln>
                <a:gradFill>
                  <a:gsLst>
                    <a:gs pos="78304">
                      <a:srgbClr val="C00000"/>
                    </a:gs>
                    <a:gs pos="83607">
                      <a:schemeClr val="accent1">
                        <a:lumMod val="30000"/>
                        <a:lumOff val="70000"/>
                      </a:schemeClr>
                    </a:gs>
                    <a:gs pos="45000">
                      <a:srgbClr val="FF0000"/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does 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gradFill>
                  <a:gsLst>
                    <a:gs pos="78304">
                      <a:srgbClr val="C00000"/>
                    </a:gs>
                    <a:gs pos="83607">
                      <a:schemeClr val="accent1">
                        <a:lumMod val="30000"/>
                        <a:lumOff val="70000"/>
                      </a:schemeClr>
                    </a:gs>
                    <a:gs pos="45000">
                      <a:srgbClr val="FF0000"/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Christmas tree come from originally</a:t>
            </a:r>
            <a:r>
              <a:rPr lang="en-US" sz="3600" b="1" dirty="0" smtClean="0">
                <a:ln>
                  <a:solidFill>
                    <a:srgbClr val="C00000"/>
                  </a:solidFill>
                </a:ln>
                <a:gradFill>
                  <a:gsLst>
                    <a:gs pos="78304">
                      <a:srgbClr val="C00000"/>
                    </a:gs>
                    <a:gs pos="83607">
                      <a:schemeClr val="accent1">
                        <a:lumMod val="30000"/>
                        <a:lumOff val="70000"/>
                      </a:schemeClr>
                    </a:gs>
                    <a:gs pos="45000">
                      <a:srgbClr val="FF0000"/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?</a:t>
            </a:r>
            <a:endParaRPr lang="ru-RU" sz="3600" b="1" dirty="0">
              <a:ln>
                <a:solidFill>
                  <a:srgbClr val="C00000"/>
                </a:solidFill>
              </a:ln>
              <a:gradFill>
                <a:gsLst>
                  <a:gs pos="78304">
                    <a:srgbClr val="C00000"/>
                  </a:gs>
                  <a:gs pos="83607">
                    <a:schemeClr val="accent1">
                      <a:lumMod val="30000"/>
                      <a:lumOff val="70000"/>
                    </a:schemeClr>
                  </a:gs>
                  <a:gs pos="45000">
                    <a:srgbClr val="FF0000"/>
                  </a:gs>
                  <a:gs pos="49000">
                    <a:schemeClr val="accent1">
                      <a:lumMod val="45000"/>
                      <a:lumOff val="55000"/>
                    </a:schemeClr>
                  </a:gs>
                  <a:gs pos="5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5026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0022" y="1764633"/>
            <a:ext cx="3834062" cy="455595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" action="ppaction://hlinkshowjump?jump=nextslide">
              <a:snd r:embed="rId3" name="Zvuk_novogodnih_kolokolchikov_-_vyhod_snegurochki (online-audio-converter.com).wav"/>
            </a:hlinkClick>
          </p:cNvPr>
          <p:cNvSpPr/>
          <p:nvPr/>
        </p:nvSpPr>
        <p:spPr>
          <a:xfrm>
            <a:off x="4860756" y="4852735"/>
            <a:ext cx="3256547" cy="866274"/>
          </a:xfrm>
          <a:prstGeom prst="round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Mistletoe</a:t>
            </a:r>
            <a:endParaRPr lang="ru-RU" sz="4400" b="1" dirty="0">
              <a:ln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Скругленный прямоугольник 7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4860756" y="3481136"/>
            <a:ext cx="3256547" cy="866274"/>
          </a:xfrm>
          <a:prstGeom prst="round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Ivy</a:t>
            </a:r>
            <a:endParaRPr lang="ru-RU" sz="4400" b="1" dirty="0">
              <a:ln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Скругленный прямоугольник 8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4860756" y="2109537"/>
            <a:ext cx="3256547" cy="866274"/>
          </a:xfrm>
          <a:prstGeom prst="round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Holly</a:t>
            </a:r>
            <a:endParaRPr lang="ru-RU" sz="4400" b="1" dirty="0">
              <a:ln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5852" y="88234"/>
            <a:ext cx="7796463" cy="16603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rgbClr val="C00000"/>
                  </a:solidFill>
                </a:ln>
                <a:gradFill>
                  <a:gsLst>
                    <a:gs pos="78304">
                      <a:srgbClr val="C00000"/>
                    </a:gs>
                    <a:gs pos="83607">
                      <a:schemeClr val="accent1">
                        <a:lumMod val="30000"/>
                        <a:lumOff val="70000"/>
                      </a:schemeClr>
                    </a:gs>
                    <a:gs pos="45000">
                      <a:srgbClr val="FF0000"/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What 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gradFill>
                  <a:gsLst>
                    <a:gs pos="78304">
                      <a:srgbClr val="C00000"/>
                    </a:gs>
                    <a:gs pos="83607">
                      <a:schemeClr val="accent1">
                        <a:lumMod val="30000"/>
                        <a:lumOff val="70000"/>
                      </a:schemeClr>
                    </a:gs>
                    <a:gs pos="45000">
                      <a:srgbClr val="FF0000"/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plant is traditional to kiss under on </a:t>
            </a:r>
            <a:r>
              <a:rPr lang="en-US" sz="3600" b="1" dirty="0" smtClean="0">
                <a:ln>
                  <a:solidFill>
                    <a:srgbClr val="C00000"/>
                  </a:solidFill>
                </a:ln>
                <a:gradFill>
                  <a:gsLst>
                    <a:gs pos="78304">
                      <a:srgbClr val="C00000"/>
                    </a:gs>
                    <a:gs pos="83607">
                      <a:schemeClr val="accent1">
                        <a:lumMod val="30000"/>
                        <a:lumOff val="70000"/>
                      </a:schemeClr>
                    </a:gs>
                    <a:gs pos="45000">
                      <a:srgbClr val="FF0000"/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Christmas 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gradFill>
                  <a:gsLst>
                    <a:gs pos="78304">
                      <a:srgbClr val="C00000"/>
                    </a:gs>
                    <a:gs pos="83607">
                      <a:schemeClr val="accent1">
                        <a:lumMod val="30000"/>
                        <a:lumOff val="70000"/>
                      </a:schemeClr>
                    </a:gs>
                    <a:gs pos="45000">
                      <a:srgbClr val="FF0000"/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day?</a:t>
            </a:r>
            <a:endParaRPr lang="ru-RU" sz="3600" b="1" dirty="0">
              <a:ln>
                <a:solidFill>
                  <a:srgbClr val="C00000"/>
                </a:solidFill>
              </a:ln>
              <a:gradFill>
                <a:gsLst>
                  <a:gs pos="78304">
                    <a:srgbClr val="C00000"/>
                  </a:gs>
                  <a:gs pos="83607">
                    <a:schemeClr val="accent1">
                      <a:lumMod val="30000"/>
                      <a:lumOff val="70000"/>
                    </a:schemeClr>
                  </a:gs>
                  <a:gs pos="45000">
                    <a:srgbClr val="FF0000"/>
                  </a:gs>
                  <a:gs pos="49000">
                    <a:schemeClr val="accent1">
                      <a:lumMod val="45000"/>
                      <a:lumOff val="55000"/>
                    </a:schemeClr>
                  </a:gs>
                  <a:gs pos="5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29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0022" y="1764633"/>
            <a:ext cx="3834062" cy="455595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" action="ppaction://hlinkshowjump?jump=nextslide">
              <a:snd r:embed="rId3" name="Zvuk_novogodnih_kolokolchikov_-_vyhod_snegurochki (online-audio-converter.com).wav"/>
            </a:hlinkClick>
          </p:cNvPr>
          <p:cNvSpPr/>
          <p:nvPr/>
        </p:nvSpPr>
        <p:spPr>
          <a:xfrm>
            <a:off x="4860757" y="3507256"/>
            <a:ext cx="3256547" cy="866274"/>
          </a:xfrm>
          <a:prstGeom prst="round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Diamonds</a:t>
            </a:r>
            <a:endParaRPr lang="ru-RU" sz="4400" b="1" dirty="0">
              <a:ln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Скругленный прямоугольник 7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4860757" y="2161777"/>
            <a:ext cx="3256547" cy="866274"/>
          </a:xfrm>
          <a:prstGeom prst="round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Gold</a:t>
            </a:r>
            <a:endParaRPr lang="ru-RU" sz="4400" b="1" dirty="0">
              <a:ln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Скругленный прямоугольник 8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4860757" y="4852735"/>
            <a:ext cx="3256547" cy="866274"/>
          </a:xfrm>
          <a:prstGeom prst="round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Myrrh</a:t>
            </a:r>
            <a:endParaRPr lang="ru-RU" sz="4400" b="1" dirty="0">
              <a:ln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5852" y="176460"/>
            <a:ext cx="7796463" cy="157212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rgbClr val="C00000"/>
                  </a:solidFill>
                </a:ln>
                <a:gradFill>
                  <a:gsLst>
                    <a:gs pos="78304">
                      <a:srgbClr val="C00000"/>
                    </a:gs>
                    <a:gs pos="83607">
                      <a:schemeClr val="accent1">
                        <a:lumMod val="30000"/>
                        <a:lumOff val="70000"/>
                      </a:schemeClr>
                    </a:gs>
                    <a:gs pos="45000">
                      <a:srgbClr val="FF0000"/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Which of the following was not a gift from </a:t>
            </a:r>
            <a:r>
              <a:rPr lang="en-US" sz="3600" b="1" dirty="0" smtClean="0">
                <a:ln>
                  <a:solidFill>
                    <a:srgbClr val="C00000"/>
                  </a:solidFill>
                </a:ln>
                <a:gradFill>
                  <a:gsLst>
                    <a:gs pos="78304">
                      <a:srgbClr val="C00000"/>
                    </a:gs>
                    <a:gs pos="83607">
                      <a:schemeClr val="accent1">
                        <a:lumMod val="30000"/>
                        <a:lumOff val="70000"/>
                      </a:schemeClr>
                    </a:gs>
                    <a:gs pos="45000">
                      <a:srgbClr val="FF0000"/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gradFill>
                  <a:gsLst>
                    <a:gs pos="78304">
                      <a:srgbClr val="C00000"/>
                    </a:gs>
                    <a:gs pos="83607">
                      <a:schemeClr val="accent1">
                        <a:lumMod val="30000"/>
                        <a:lumOff val="70000"/>
                      </a:schemeClr>
                    </a:gs>
                    <a:gs pos="45000">
                      <a:srgbClr val="FF0000"/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magi?</a:t>
            </a:r>
            <a:endParaRPr lang="ru-RU" sz="3600" b="1" dirty="0">
              <a:ln>
                <a:solidFill>
                  <a:srgbClr val="C00000"/>
                </a:solidFill>
              </a:ln>
              <a:gradFill>
                <a:gsLst>
                  <a:gs pos="78304">
                    <a:srgbClr val="C00000"/>
                  </a:gs>
                  <a:gs pos="83607">
                    <a:schemeClr val="accent1">
                      <a:lumMod val="30000"/>
                      <a:lumOff val="70000"/>
                    </a:schemeClr>
                  </a:gs>
                  <a:gs pos="45000">
                    <a:srgbClr val="FF0000"/>
                  </a:gs>
                  <a:gs pos="49000">
                    <a:schemeClr val="accent1">
                      <a:lumMod val="45000"/>
                      <a:lumOff val="55000"/>
                    </a:schemeClr>
                  </a:gs>
                  <a:gs pos="5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622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0022" y="1764633"/>
            <a:ext cx="3834062" cy="455595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" action="ppaction://hlinkshowjump?jump=nextslide">
              <a:snd r:embed="rId3" name="Zvuk_novogodnih_kolokolchikov_-_vyhod_snegurochki (online-audio-converter.com).wav"/>
            </a:hlinkClick>
          </p:cNvPr>
          <p:cNvSpPr/>
          <p:nvPr/>
        </p:nvSpPr>
        <p:spPr>
          <a:xfrm>
            <a:off x="4860756" y="4852735"/>
            <a:ext cx="3256547" cy="866274"/>
          </a:xfrm>
          <a:prstGeom prst="round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1843</a:t>
            </a:r>
            <a:endParaRPr lang="ru-RU" sz="4400" b="1" dirty="0">
              <a:ln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Скругленный прямоугольник 7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4860756" y="3503694"/>
            <a:ext cx="3256547" cy="866274"/>
          </a:xfrm>
          <a:prstGeom prst="round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1805</a:t>
            </a:r>
            <a:endParaRPr lang="ru-RU" sz="4400" b="1" dirty="0">
              <a:ln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Скругленный прямоугольник 8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4860756" y="2154654"/>
            <a:ext cx="3256547" cy="866274"/>
          </a:xfrm>
          <a:prstGeom prst="round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1920</a:t>
            </a:r>
            <a:endParaRPr lang="ru-RU" sz="4400" b="1" dirty="0">
              <a:ln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5852" y="176460"/>
            <a:ext cx="7796463" cy="157212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rgbClr val="C00000"/>
                  </a:solidFill>
                </a:ln>
                <a:gradFill>
                  <a:gsLst>
                    <a:gs pos="78304">
                      <a:srgbClr val="C00000"/>
                    </a:gs>
                    <a:gs pos="83607">
                      <a:schemeClr val="accent1">
                        <a:lumMod val="30000"/>
                        <a:lumOff val="70000"/>
                      </a:schemeClr>
                    </a:gs>
                    <a:gs pos="45000">
                      <a:srgbClr val="FF0000"/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When </a:t>
            </a:r>
            <a:r>
              <a:rPr lang="en-US" sz="3600" b="1" dirty="0" smtClean="0">
                <a:ln>
                  <a:solidFill>
                    <a:srgbClr val="C00000"/>
                  </a:solidFill>
                </a:ln>
                <a:gradFill>
                  <a:gsLst>
                    <a:gs pos="78304">
                      <a:srgbClr val="C00000"/>
                    </a:gs>
                    <a:gs pos="83607">
                      <a:schemeClr val="accent1">
                        <a:lumMod val="30000"/>
                        <a:lumOff val="70000"/>
                      </a:schemeClr>
                    </a:gs>
                    <a:gs pos="45000">
                      <a:srgbClr val="FF0000"/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was the 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gradFill>
                  <a:gsLst>
                    <a:gs pos="78304">
                      <a:srgbClr val="C00000"/>
                    </a:gs>
                    <a:gs pos="83607">
                      <a:schemeClr val="accent1">
                        <a:lumMod val="30000"/>
                        <a:lumOff val="70000"/>
                      </a:schemeClr>
                    </a:gs>
                    <a:gs pos="45000">
                      <a:srgbClr val="FF0000"/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first Christmas card sent in England?</a:t>
            </a:r>
            <a:endParaRPr lang="ru-RU" sz="3600" b="1" dirty="0">
              <a:ln>
                <a:solidFill>
                  <a:srgbClr val="C00000"/>
                </a:solidFill>
              </a:ln>
              <a:gradFill>
                <a:gsLst>
                  <a:gs pos="78304">
                    <a:srgbClr val="C00000"/>
                  </a:gs>
                  <a:gs pos="83607">
                    <a:schemeClr val="accent1">
                      <a:lumMod val="30000"/>
                      <a:lumOff val="70000"/>
                    </a:schemeClr>
                  </a:gs>
                  <a:gs pos="45000">
                    <a:srgbClr val="FF0000"/>
                  </a:gs>
                  <a:gs pos="49000">
                    <a:schemeClr val="accent1">
                      <a:lumMod val="45000"/>
                      <a:lumOff val="55000"/>
                    </a:schemeClr>
                  </a:gs>
                  <a:gs pos="5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861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0022" y="1764633"/>
            <a:ext cx="3834062" cy="455595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" action="ppaction://hlinkshowjump?jump=nextslide">
              <a:snd r:embed="rId3" name="Zvuk_novogodnih_kolokolchikov_-_vyhod_snegurochki (online-audio-converter.com).wav"/>
            </a:hlinkClick>
          </p:cNvPr>
          <p:cNvSpPr/>
          <p:nvPr/>
        </p:nvSpPr>
        <p:spPr>
          <a:xfrm>
            <a:off x="4860758" y="2037347"/>
            <a:ext cx="3256547" cy="866274"/>
          </a:xfrm>
          <a:prstGeom prst="round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December 26th</a:t>
            </a:r>
            <a:endParaRPr lang="ru-RU" sz="3600" b="1" dirty="0">
              <a:ln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Скругленный прямоугольник 7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4860757" y="3481136"/>
            <a:ext cx="3256547" cy="866274"/>
          </a:xfrm>
          <a:prstGeom prst="round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n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en-US" sz="3600" b="1" dirty="0">
                <a:ln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December </a:t>
            </a:r>
            <a:r>
              <a:rPr lang="en-US" sz="3600" b="1" dirty="0" smtClean="0">
                <a:ln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25th</a:t>
            </a:r>
            <a:endParaRPr lang="ru-RU" sz="3600" b="1" dirty="0">
              <a:ln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4860757" y="4852735"/>
            <a:ext cx="3256547" cy="866274"/>
          </a:xfrm>
          <a:prstGeom prst="roundRect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n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en-US" sz="3600" b="1" dirty="0">
                <a:ln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December </a:t>
            </a:r>
            <a:r>
              <a:rPr lang="en-US" sz="3600" b="1" dirty="0" smtClean="0">
                <a:ln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24th</a:t>
            </a:r>
            <a:endParaRPr lang="ru-RU" sz="3600" b="1" dirty="0">
              <a:ln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5852" y="176460"/>
            <a:ext cx="7796463" cy="157212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rgbClr val="C00000"/>
                  </a:solidFill>
                </a:ln>
                <a:gradFill>
                  <a:gsLst>
                    <a:gs pos="78304">
                      <a:srgbClr val="C00000"/>
                    </a:gs>
                    <a:gs pos="83607">
                      <a:schemeClr val="accent1">
                        <a:lumMod val="30000"/>
                        <a:lumOff val="70000"/>
                      </a:schemeClr>
                    </a:gs>
                    <a:gs pos="45000">
                      <a:srgbClr val="FF0000"/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What day is ‘Boxing day’?</a:t>
            </a:r>
            <a:endParaRPr lang="ru-RU" sz="4800" b="1" dirty="0">
              <a:ln>
                <a:solidFill>
                  <a:srgbClr val="C00000"/>
                </a:solidFill>
              </a:ln>
              <a:gradFill>
                <a:gsLst>
                  <a:gs pos="78304">
                    <a:srgbClr val="C00000"/>
                  </a:gs>
                  <a:gs pos="83607">
                    <a:schemeClr val="accent1">
                      <a:lumMod val="30000"/>
                      <a:lumOff val="70000"/>
                    </a:schemeClr>
                  </a:gs>
                  <a:gs pos="45000">
                    <a:srgbClr val="FF0000"/>
                  </a:gs>
                  <a:gs pos="49000">
                    <a:schemeClr val="accent1">
                      <a:lumMod val="45000"/>
                      <a:lumOff val="55000"/>
                    </a:schemeClr>
                  </a:gs>
                  <a:gs pos="5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789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2077</TotalTime>
  <Words>316</Words>
  <Application>Microsoft Office PowerPoint</Application>
  <PresentationFormat>Экран (4:3)</PresentationFormat>
  <Paragraphs>73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Tatiana Tugarina</dc:creator>
  <cp:lastModifiedBy>Василий</cp:lastModifiedBy>
  <cp:revision>79</cp:revision>
  <dcterms:created xsi:type="dcterms:W3CDTF">2015-12-27T17:37:05Z</dcterms:created>
  <dcterms:modified xsi:type="dcterms:W3CDTF">2019-01-08T23:08:06Z</dcterms:modified>
</cp:coreProperties>
</file>