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84" r:id="rId5"/>
    <p:sldId id="257" r:id="rId6"/>
    <p:sldId id="264" r:id="rId7"/>
    <p:sldId id="265" r:id="rId8"/>
    <p:sldId id="269" r:id="rId9"/>
    <p:sldId id="289" r:id="rId10"/>
    <p:sldId id="267" r:id="rId11"/>
    <p:sldId id="285" r:id="rId12"/>
    <p:sldId id="279" r:id="rId13"/>
    <p:sldId id="280" r:id="rId14"/>
    <p:sldId id="286" r:id="rId15"/>
    <p:sldId id="287" r:id="rId16"/>
    <p:sldId id="288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8B822-55AE-47E3-B3B5-DE727A19334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9F52-700C-4AC4-82FB-E70BF10F8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9F52-700C-4AC4-82FB-E70BF10F83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«Средневековый университет»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8072494" cy="33575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4714884"/>
            <a:ext cx="7858180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Факультет искусств (артический)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5-7 лет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«Средневековый университет»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8072494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1428736"/>
            <a:ext cx="18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РЕКТОР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357430"/>
            <a:ext cx="18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357187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350043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Медицинский факультет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2910" y="4714884"/>
            <a:ext cx="7858180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Факультет искусств (артический)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5-7 лет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8596" y="260350"/>
            <a:ext cx="8212167" cy="792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/>
              <a:t>Виды занятий в университете: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5400675" cy="417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651500" y="1557338"/>
            <a:ext cx="3313113" cy="1366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/>
              <a:t>Лекции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651500" y="3141663"/>
            <a:ext cx="3313113" cy="1366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/>
              <a:t>Диспуты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651500" y="4797425"/>
            <a:ext cx="3313113" cy="1366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/>
              <a:t>Практикумы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75"/>
            <a:ext cx="53244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44675"/>
            <a:ext cx="5400675" cy="313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260350"/>
            <a:ext cx="3455987" cy="1873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u="sng"/>
              <a:t>Декан</a:t>
            </a:r>
            <a:r>
              <a:rPr lang="ru-RU" sz="3600" b="1"/>
              <a:t> – руководитель факультета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33375"/>
            <a:ext cx="4537075" cy="442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2492375"/>
            <a:ext cx="3455988" cy="1873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u="sng" dirty="0"/>
              <a:t>Ректор</a:t>
            </a:r>
            <a:r>
              <a:rPr lang="ru-RU" sz="3600" b="1" dirty="0"/>
              <a:t> – руководитель университета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23850" y="1484313"/>
            <a:ext cx="3024188" cy="576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400" b="1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95288" y="3716338"/>
            <a:ext cx="3024187" cy="576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400" b="1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79388" y="5084763"/>
            <a:ext cx="8569325" cy="1512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Кто главнее: ректор или декан?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7750" y="2357430"/>
            <a:ext cx="4286250" cy="3659885"/>
          </a:xfrm>
          <a:prstGeom prst="rect">
            <a:avLst/>
          </a:prstGeom>
        </p:spPr>
      </p:pic>
      <p:pic>
        <p:nvPicPr>
          <p:cNvPr id="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8884"/>
          <a:stretch>
            <a:fillRect/>
          </a:stretch>
        </p:blipFill>
        <p:spPr>
          <a:xfrm>
            <a:off x="0" y="1428736"/>
            <a:ext cx="3582988" cy="4395808"/>
          </a:xfr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282" y="5143512"/>
            <a:ext cx="3143272" cy="1500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Сорбонна –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Парижский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университет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95784" y="5643578"/>
            <a:ext cx="4748216" cy="10255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Оксфордский университет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Англии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0"/>
            <a:ext cx="3382642" cy="33826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285728"/>
            <a:ext cx="349188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Болонья - родина самого старого университета Европы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Италия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duschool.ucoz.ru/_si/0/1098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143800" cy="3214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357430"/>
            <a:ext cx="247426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3117" y="2643182"/>
            <a:ext cx="46308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УНИВЕРСИТЕТ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college-nomos.ru/uploads/files/images/risunki%20k%20statie/sredne%20monastir%20shkola%20350x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17558"/>
            <a:ext cx="4214810" cy="35404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euro-uni.ru/University_files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357563"/>
            <a:ext cx="5000628" cy="30003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2066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Университет Болоньи (Италия)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1428736"/>
            <a:ext cx="7786742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Параграф 24, записи в тетради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s://image.chitai-gorod.ru/upload/iblock/870/870314f564bd1aacd93e1261cd04b53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357430"/>
            <a:ext cx="394335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60" cy="522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от …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хозяйства к хозяйству товарному.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428604"/>
            <a:ext cx="3757610" cy="471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НАТУРАЛЬНОГО</a:t>
            </a:r>
            <a:endParaRPr lang="ru-RU" dirty="0"/>
          </a:p>
        </p:txBody>
      </p:sp>
      <p:pic>
        <p:nvPicPr>
          <p:cNvPr id="18434" name="Picture 2" descr="Картинки по запросу натуральное хозяйство средневековь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4357718" cy="3214687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товарное хозяйство средние 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96754"/>
            <a:ext cx="4224342" cy="424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329246" cy="10112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643998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Получили развитие ремесло,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ТОРГОВЛЯ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сформировались корпорации  ремесленников -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ЦЕХИ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купцов- 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ИЛЬДИИ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МОНАШЕСКИЕ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 ордена.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образование в средние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71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5/460713/slides/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8573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образа жизни  европейцев повлекло за собой и изменение системы образования.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08" y="2714620"/>
            <a:ext cx="6000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СРЕДНИЕ ВЕКА 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0019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00306"/>
            <a:ext cx="3190885" cy="350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829048" cy="939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Соборные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редневековая школа при монасты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357718" cy="550070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72066" y="142852"/>
            <a:ext cx="382904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Городские школы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http://player.myshared.ru/17/1133578/slides/slide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58005"/>
            <a:ext cx="4714908" cy="344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5370" cy="796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XI-XII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вв. -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ШКОЛЬНОЕ ОБРАЗОВАНИЕ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229600" cy="4000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 для всех желающих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 свободных искусств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абеляр пьер средневековье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3214710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5286388"/>
            <a:ext cx="466999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Пьер Абеляр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(1079- 1142гг.)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французский философ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1113г – собственная школа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2643182"/>
            <a:ext cx="1928826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0000"/>
                </a:solidFill>
              </a:rPr>
              <a:t>тривиум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43174" y="2643182"/>
            <a:ext cx="27352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0000"/>
                </a:solidFill>
              </a:rPr>
              <a:t>квадривиум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1571604" y="2428868"/>
            <a:ext cx="949314" cy="28575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000364" y="2428868"/>
            <a:ext cx="755674" cy="2762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42844" y="3500438"/>
            <a:ext cx="3000396" cy="3171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Грамматика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(латынь)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Риторика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(умение правильно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строить речь, грамотно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писать и говорить)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Диалектика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(искусство ведения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спора, )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928926" y="3500438"/>
            <a:ext cx="2495571" cy="1433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Арифметика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Геометрия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Астрономия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287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Гаудеамус игитур</a:t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гимн студе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4786346" cy="4786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183</Words>
  <PresentationFormat>Экран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Переход от …  хозяйства к хозяйству товарному.</vt:lpstr>
      <vt:lpstr>ПРОВЕРКА</vt:lpstr>
      <vt:lpstr>Слайд 4</vt:lpstr>
      <vt:lpstr>Слайд 5</vt:lpstr>
      <vt:lpstr> Изменение образа жизни  европейцев повлекло за собой и изменение системы образования.  </vt:lpstr>
      <vt:lpstr>Соборные школы</vt:lpstr>
      <vt:lpstr>XI-XII вв. - ШКОЛЬНОЕ ОБРАЗОВАНИЕ</vt:lpstr>
      <vt:lpstr> Гаудеамус игитур </vt:lpstr>
      <vt:lpstr>Схема «Средневековый университет»</vt:lpstr>
      <vt:lpstr>Схема «Средневековый университет»</vt:lpstr>
      <vt:lpstr>Слайд 12</vt:lpstr>
      <vt:lpstr>Слайд 13</vt:lpstr>
      <vt:lpstr>Слайд 14</vt:lpstr>
      <vt:lpstr>ОБРАЗОВАНИЕ</vt:lpstr>
      <vt:lpstr>ДОМАШНЕЕ ЗАДАНИЕ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W7-Pro</dc:creator>
  <cp:lastModifiedBy>W7-Pro</cp:lastModifiedBy>
  <cp:revision>66</cp:revision>
  <dcterms:created xsi:type="dcterms:W3CDTF">2016-11-28T05:25:34Z</dcterms:created>
  <dcterms:modified xsi:type="dcterms:W3CDTF">2017-02-01T11:48:46Z</dcterms:modified>
</cp:coreProperties>
</file>