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68" r:id="rId3"/>
    <p:sldId id="296" r:id="rId4"/>
    <p:sldId id="306" r:id="rId5"/>
    <p:sldId id="269" r:id="rId6"/>
    <p:sldId id="297" r:id="rId7"/>
    <p:sldId id="307" r:id="rId8"/>
    <p:sldId id="279" r:id="rId9"/>
    <p:sldId id="298" r:id="rId10"/>
    <p:sldId id="308" r:id="rId11"/>
    <p:sldId id="280" r:id="rId12"/>
    <p:sldId id="299" r:id="rId13"/>
    <p:sldId id="309" r:id="rId14"/>
    <p:sldId id="281" r:id="rId15"/>
    <p:sldId id="300" r:id="rId16"/>
    <p:sldId id="310" r:id="rId17"/>
    <p:sldId id="282" r:id="rId18"/>
    <p:sldId id="301" r:id="rId19"/>
    <p:sldId id="311" r:id="rId20"/>
    <p:sldId id="283" r:id="rId21"/>
    <p:sldId id="302" r:id="rId22"/>
    <p:sldId id="312" r:id="rId23"/>
    <p:sldId id="284" r:id="rId24"/>
    <p:sldId id="303" r:id="rId25"/>
    <p:sldId id="313" r:id="rId26"/>
    <p:sldId id="285" r:id="rId27"/>
    <p:sldId id="304" r:id="rId28"/>
    <p:sldId id="314" r:id="rId29"/>
    <p:sldId id="286" r:id="rId30"/>
    <p:sldId id="305" r:id="rId31"/>
    <p:sldId id="315" r:id="rId32"/>
    <p:sldId id="316" r:id="rId33"/>
    <p:sldId id="317" r:id="rId34"/>
    <p:sldId id="318" r:id="rId35"/>
    <p:sldId id="319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BFFAB-CE96-4A97-AC92-7D94D02B9F36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E1DF6-D0D5-4BDA-A5A2-210A2A39D3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24</a:t>
            </a:fld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25</a:t>
            </a:fld>
            <a:endParaRPr lang="ru-R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26</a:t>
            </a:fld>
            <a:endParaRPr 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27</a:t>
            </a:fld>
            <a:endParaRPr lang="ru-R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28</a:t>
            </a:fld>
            <a:endParaRPr lang="ru-RU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29</a:t>
            </a:fld>
            <a:endParaRPr lang="ru-RU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30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31</a:t>
            </a:fld>
            <a:endParaRPr lang="ru-RU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33</a:t>
            </a:fld>
            <a:endParaRPr lang="ru-RU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34</a:t>
            </a:fld>
            <a:endParaRPr lang="ru-RU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35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526F-BE36-4581-9756-F70F302A8DAD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A8F7F1-1AE8-4A63-BB10-8539D257B949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D74B4E-FAA3-442B-A865-4B07D6035ED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slide" Target="slide1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10" Type="http://schemas.openxmlformats.org/officeDocument/2006/relationships/image" Target="../media/image13.jpeg"/><Relationship Id="rId4" Type="http://schemas.openxmlformats.org/officeDocument/2006/relationships/image" Target="../media/image4.png"/><Relationship Id="rId9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slide" Target="slide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3.png"/><Relationship Id="rId7" Type="http://schemas.openxmlformats.org/officeDocument/2006/relationships/slide" Target="slide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10" Type="http://schemas.openxmlformats.org/officeDocument/2006/relationships/image" Target="../media/image15.jpeg"/><Relationship Id="rId4" Type="http://schemas.openxmlformats.org/officeDocument/2006/relationships/image" Target="../media/image4.png"/><Relationship Id="rId9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slide" Target="slide1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3.png"/><Relationship Id="rId7" Type="http://schemas.openxmlformats.org/officeDocument/2006/relationships/slide" Target="slide1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10" Type="http://schemas.openxmlformats.org/officeDocument/2006/relationships/image" Target="../media/image17.jpeg"/><Relationship Id="rId4" Type="http://schemas.openxmlformats.org/officeDocument/2006/relationships/image" Target="../media/image4.png"/><Relationship Id="rId9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slide" Target="slide2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3.png"/><Relationship Id="rId7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10" Type="http://schemas.openxmlformats.org/officeDocument/2006/relationships/image" Target="../media/image7.jpeg"/><Relationship Id="rId4" Type="http://schemas.openxmlformats.org/officeDocument/2006/relationships/image" Target="../media/image4.png"/><Relationship Id="rId9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3.png"/><Relationship Id="rId7" Type="http://schemas.openxmlformats.org/officeDocument/2006/relationships/slide" Target="slide2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10" Type="http://schemas.openxmlformats.org/officeDocument/2006/relationships/image" Target="../media/image19.jpeg"/><Relationship Id="rId4" Type="http://schemas.openxmlformats.org/officeDocument/2006/relationships/image" Target="../media/image4.png"/><Relationship Id="rId9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2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slide" Target="slide2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3.png"/><Relationship Id="rId7" Type="http://schemas.openxmlformats.org/officeDocument/2006/relationships/slide" Target="slide2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10" Type="http://schemas.openxmlformats.org/officeDocument/2006/relationships/image" Target="../media/image21.jpeg"/><Relationship Id="rId4" Type="http://schemas.openxmlformats.org/officeDocument/2006/relationships/image" Target="../media/image4.png"/><Relationship Id="rId9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26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3.png"/><Relationship Id="rId7" Type="http://schemas.openxmlformats.org/officeDocument/2006/relationships/slide" Target="slide28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10" Type="http://schemas.openxmlformats.org/officeDocument/2006/relationships/image" Target="../media/image23.jpeg"/><Relationship Id="rId4" Type="http://schemas.openxmlformats.org/officeDocument/2006/relationships/image" Target="../media/image4.png"/><Relationship Id="rId9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slide" Target="slide29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3.png"/><Relationship Id="rId7" Type="http://schemas.openxmlformats.org/officeDocument/2006/relationships/slide" Target="slide3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10" Type="http://schemas.openxmlformats.org/officeDocument/2006/relationships/image" Target="../media/image25.jpeg"/><Relationship Id="rId4" Type="http://schemas.openxmlformats.org/officeDocument/2006/relationships/image" Target="../media/image4.png"/><Relationship Id="rId9" Type="http://schemas.openxmlformats.org/officeDocument/2006/relationships/slide" Target="slide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29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slide" Target="slide3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33.xml"/><Relationship Id="rId3" Type="http://schemas.openxmlformats.org/officeDocument/2006/relationships/image" Target="../media/image5.png"/><Relationship Id="rId7" Type="http://schemas.openxmlformats.org/officeDocument/2006/relationships/image" Target="../media/image2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4.xml"/><Relationship Id="rId5" Type="http://schemas.openxmlformats.org/officeDocument/2006/relationships/image" Target="../media/image3.png"/><Relationship Id="rId4" Type="http://schemas.openxmlformats.org/officeDocument/2006/relationships/image" Target="../media/image4.png"/><Relationship Id="rId9" Type="http://schemas.openxmlformats.org/officeDocument/2006/relationships/image" Target="../media/image27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32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slide" Target="slide35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3.png"/><Relationship Id="rId7" Type="http://schemas.openxmlformats.org/officeDocument/2006/relationships/image" Target="../media/image28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3.png"/><Relationship Id="rId7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slide" Target="slide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3.png"/><Relationship Id="rId7" Type="http://schemas.openxmlformats.org/officeDocument/2006/relationships/slide" Target="slide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10" Type="http://schemas.openxmlformats.org/officeDocument/2006/relationships/image" Target="../media/image12.png"/><Relationship Id="rId4" Type="http://schemas.openxmlformats.org/officeDocument/2006/relationships/image" Target="../media/image4.png"/><Relationship Id="rId9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57356" y="571480"/>
            <a:ext cx="56026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Интерактивная игра</a:t>
            </a:r>
            <a:endParaRPr lang="ru-RU" sz="48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1214422"/>
            <a:ext cx="657288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38100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«Хочу всё знать »</a:t>
            </a:r>
            <a:endParaRPr lang="ru-RU" sz="6600" b="1" dirty="0">
              <a:ln w="38100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AutoShape 47"/>
          <p:cNvSpPr>
            <a:spLocks noChangeArrowheads="1"/>
          </p:cNvSpPr>
          <p:nvPr/>
        </p:nvSpPr>
        <p:spPr bwMode="auto">
          <a:xfrm>
            <a:off x="2214546" y="3143248"/>
            <a:ext cx="4214842" cy="107157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школа</a:t>
            </a:r>
            <a:endParaRPr lang="ru-RU" sz="2400" b="1" cap="all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Рисунок19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3286116" y="6215082"/>
            <a:ext cx="2808312" cy="37444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16216" y="5934670"/>
            <a:ext cx="2627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Выполнила: </a:t>
            </a:r>
          </a:p>
          <a:p>
            <a:r>
              <a:rPr lang="ru-RU" dirty="0" smtClean="0"/>
              <a:t>студентка 2 «Б» группы</a:t>
            </a:r>
          </a:p>
          <a:p>
            <a:r>
              <a:rPr lang="ru-RU" dirty="0" smtClean="0"/>
              <a:t>Трусова </a:t>
            </a:r>
            <a:r>
              <a:rPr lang="ru-RU" dirty="0" err="1" smtClean="0"/>
              <a:t>Анжелика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012160" y="4869160"/>
            <a:ext cx="2702609" cy="1821324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7" action="ppaction://hlinksldjump"/>
          </p:cNvPr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00174"/>
            <a:ext cx="4221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 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5780" name="Picture 4" descr="https://im1-tub-ru.yandex.net/i?id=9df05598160799146ed7b78da12fdaa5&amp;n=33&amp;h=215&amp;w=25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2786058"/>
            <a:ext cx="244792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786182" y="4857760"/>
            <a:ext cx="2702609" cy="182132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71604" y="2428868"/>
            <a:ext cx="70009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По-латыни это слово «меньше» означает,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 у нас-то этот знак числа вычитает. </a:t>
            </a:r>
          </a:p>
        </p:txBody>
      </p:sp>
      <p:pic>
        <p:nvPicPr>
          <p:cNvPr id="9" name="Picture 4" descr="http://images.easyfreeclipart.com/1436/negative-20clipart-clipart-panda-free-images-1436572.pn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3929066"/>
            <a:ext cx="2285988" cy="2285989"/>
          </a:xfrm>
          <a:prstGeom prst="rect">
            <a:avLst/>
          </a:prstGeom>
          <a:noFill/>
        </p:spPr>
      </p:pic>
      <p:pic>
        <p:nvPicPr>
          <p:cNvPr id="59398" name="Picture 6" descr="https://im3-tub-ru.yandex.net/i?id=c8450438ac84cc4dcd2e6d83783c8ed6&amp;n=33&amp;h=128&amp;w=128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0"/>
            <a:ext cx="1857388" cy="185739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2928926" y="3143248"/>
            <a:ext cx="2702609" cy="1821324"/>
          </a:xfrm>
          <a:prstGeom prst="rect">
            <a:avLst/>
          </a:prstGeom>
          <a:noFill/>
        </p:spPr>
      </p:pic>
      <p:sp>
        <p:nvSpPr>
          <p:cNvPr id="5" name="Стрелка влево 4">
            <a:hlinkClick r:id="rId7" action="ppaction://hlinksldjump"/>
          </p:cNvPr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071678"/>
            <a:ext cx="4462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Подумай ещё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012160" y="4869160"/>
            <a:ext cx="2702609" cy="1821324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7" action="ppaction://hlinksldjump"/>
          </p:cNvPr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00174"/>
            <a:ext cx="4221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 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5780" name="Picture 4" descr="https://im1-tub-ru.yandex.net/i?id=9df05598160799146ed7b78da12fdaa5&amp;n=33&amp;h=215&amp;w=25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2786058"/>
            <a:ext cx="244792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571868" y="4929198"/>
            <a:ext cx="2702609" cy="182132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00166" y="2071678"/>
            <a:ext cx="62865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Проживают в трудной книжке хитроумные братишки.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Десять их, но братья эти сосчитают все на свете.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3250" name="Picture 2" descr="https://im3-tub-ru.yandex.net/i?id=c1fed8e6c1eebbce865834e6905e057d&amp;n=33&amp;h=215&amp;w=314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2990850" cy="2047876"/>
          </a:xfrm>
          <a:prstGeom prst="rect">
            <a:avLst/>
          </a:prstGeom>
          <a:noFill/>
        </p:spPr>
      </p:pic>
      <p:sp>
        <p:nvSpPr>
          <p:cNvPr id="53252" name="AutoShape 4" descr="картинка цифр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3254" name="Picture 6" descr="картинка цифр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3500438"/>
            <a:ext cx="2600341" cy="171451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000364" y="3143248"/>
            <a:ext cx="2702609" cy="1821324"/>
          </a:xfrm>
          <a:prstGeom prst="rect">
            <a:avLst/>
          </a:prstGeom>
          <a:noFill/>
        </p:spPr>
      </p:pic>
      <p:sp>
        <p:nvSpPr>
          <p:cNvPr id="5" name="Стрелка влево 4">
            <a:hlinkClick r:id="rId7" action="ppaction://hlinksldjump"/>
          </p:cNvPr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071678"/>
            <a:ext cx="4462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Подумай ещё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5572132" y="5036676"/>
            <a:ext cx="2702609" cy="1821324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7" action="ppaction://hlinksldjump"/>
          </p:cNvPr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00174"/>
            <a:ext cx="4221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 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5780" name="Picture 4" descr="https://im1-tub-ru.yandex.net/i?id=9df05598160799146ed7b78da12fdaa5&amp;n=33&amp;h=215&amp;w=25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2786058"/>
            <a:ext cx="244792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4214810" y="4857760"/>
            <a:ext cx="2702609" cy="182132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5984" y="2071678"/>
            <a:ext cx="457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Черный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Ивашка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Деревянная рубашка,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Где носом поведет,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Там заметку кладет.</a:t>
            </a:r>
          </a:p>
        </p:txBody>
      </p:sp>
      <p:pic>
        <p:nvPicPr>
          <p:cNvPr id="47106" name="Picture 2" descr="картинка ручка шариковая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CF7"/>
              </a:clrFrom>
              <a:clrTo>
                <a:srgbClr val="FFFC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2285992"/>
            <a:ext cx="1928817" cy="1928819"/>
          </a:xfrm>
          <a:prstGeom prst="rect">
            <a:avLst/>
          </a:prstGeom>
          <a:noFill/>
        </p:spPr>
      </p:pic>
      <p:pic>
        <p:nvPicPr>
          <p:cNvPr id="47108" name="Picture 4" descr="https://im0-tub-ru.yandex.net/i?id=690ff1bff5b56722b3dae0730293a97e&amp;n=33&amp;h=215&amp;w=215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2844" y="0"/>
            <a:ext cx="204787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2928926" y="3429000"/>
            <a:ext cx="2702609" cy="1821324"/>
          </a:xfrm>
          <a:prstGeom prst="rect">
            <a:avLst/>
          </a:prstGeom>
          <a:noFill/>
        </p:spPr>
      </p:pic>
      <p:sp>
        <p:nvSpPr>
          <p:cNvPr id="5" name="Стрелка влево 4">
            <a:hlinkClick r:id="rId7" action="ppaction://hlinksldjump"/>
          </p:cNvPr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071678"/>
            <a:ext cx="4462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Подумай ещё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012160" y="4869160"/>
            <a:ext cx="2702609" cy="1821324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7" action="ppaction://hlinksldjump"/>
          </p:cNvPr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00174"/>
            <a:ext cx="4221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 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5780" name="Picture 4" descr="https://im1-tub-ru.yandex.net/i?id=9df05598160799146ed7b78da12fdaa5&amp;n=33&amp;h=215&amp;w=25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2786058"/>
            <a:ext cx="244792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000364" y="4786322"/>
            <a:ext cx="2702609" cy="1821324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2786050" y="50004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Хожу и повторяю,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И снова вспоминаю: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Дважды два — четыре,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Пятью три — пятнадцать.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Чтобы все запомнить,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Нужно постараться.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Это достижение —... </a:t>
            </a:r>
          </a:p>
        </p:txBody>
      </p:sp>
      <p:pic>
        <p:nvPicPr>
          <p:cNvPr id="38914" name="Picture 2" descr="https://im0-tub-ru.yandex.net/i?id=717e8cb4b950fe3d82dfa3c3807dc512&amp;n=33&amp;h=215&amp;w=306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2745211" cy="1928826"/>
          </a:xfrm>
          <a:prstGeom prst="rect">
            <a:avLst/>
          </a:prstGeom>
          <a:noFill/>
        </p:spPr>
      </p:pic>
      <p:pic>
        <p:nvPicPr>
          <p:cNvPr id="38916" name="Picture 4" descr="https://im2-tub-ru.yandex.net/i?id=7f935fd90fa5393c04bfc8a52e421248&amp;n=33&amp;h=215&amp;w=310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91250" y="3929066"/>
            <a:ext cx="2952750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500430" y="4786322"/>
            <a:ext cx="2702609" cy="1821324"/>
          </a:xfrm>
          <a:prstGeom prst="rect">
            <a:avLst/>
          </a:prstGeom>
          <a:noFill/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28596" y="2071678"/>
            <a:ext cx="7632848" cy="251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 в линейку, я и в клетку,</a:t>
            </a:r>
          </a:p>
          <a:p>
            <a:pPr algn="ctr"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Жду хорошую отметку.</a:t>
            </a:r>
          </a:p>
          <a:p>
            <a:pPr algn="ctr"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На уроках я молчу,</a:t>
            </a:r>
          </a:p>
          <a:p>
            <a:pPr algn="ctr"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Быть отличницей хочу.</a:t>
            </a:r>
          </a:p>
          <a:p>
            <a:pPr>
              <a:spcBef>
                <a:spcPct val="20000"/>
              </a:spcBef>
            </a:pPr>
            <a:endParaRPr lang="ru-RU" sz="2400" dirty="0" smtClean="0">
              <a:latin typeface="Georgia" pitchFamily="18" charset="0"/>
            </a:endParaRPr>
          </a:p>
        </p:txBody>
      </p:sp>
      <p:pic>
        <p:nvPicPr>
          <p:cNvPr id="40962" name="Picture 2" descr="http://www.arkon-snab.ru/files/1452602988-tetrady.jp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2844" y="0"/>
            <a:ext cx="2143140" cy="2143140"/>
          </a:xfrm>
          <a:prstGeom prst="rect">
            <a:avLst/>
          </a:prstGeom>
          <a:noFill/>
        </p:spPr>
      </p:pic>
      <p:pic>
        <p:nvPicPr>
          <p:cNvPr id="40964" name="Picture 4" descr="https://im2-tub-ru.yandex.net/i?id=db0733e0015848642d42fe8a67923164&amp;n=33&amp;h=215&amp;w=327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29325" y="3000372"/>
            <a:ext cx="311467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2928926" y="3357562"/>
            <a:ext cx="2702609" cy="1821324"/>
          </a:xfrm>
          <a:prstGeom prst="rect">
            <a:avLst/>
          </a:prstGeom>
          <a:noFill/>
        </p:spPr>
      </p:pic>
      <p:sp>
        <p:nvSpPr>
          <p:cNvPr id="5" name="Стрелка влево 4">
            <a:hlinkClick r:id="rId7" action="ppaction://hlinksldjump"/>
          </p:cNvPr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071678"/>
            <a:ext cx="4462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Подумай ещё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5715008" y="4786322"/>
            <a:ext cx="2702609" cy="1821324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7" action="ppaction://hlinksldjump"/>
          </p:cNvPr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00174"/>
            <a:ext cx="4221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 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5780" name="Picture 4" descr="https://im1-tub-ru.yandex.net/i?id=9df05598160799146ed7b78da12fdaa5&amp;n=33&amp;h=215&amp;w=25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2786058"/>
            <a:ext cx="244792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571868" y="5036676"/>
            <a:ext cx="2702609" cy="1821324"/>
          </a:xfrm>
          <a:prstGeom prst="rect">
            <a:avLst/>
          </a:prstGeom>
          <a:noFill/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28596" y="2000240"/>
            <a:ext cx="763284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Стоит чудесная скамья,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 ней уселись ты да я.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Скамья ведет обоих нас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Из года в год,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Из класса в класс.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8" name="AutoShape 2" descr="https://im0-tub-ru.yandex.net/i?id=312bb96aaf52e9e0f6e8fb9d0ebc0403&amp;n=33&amp;h=215&amp;w=324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4820" name="Picture 4" descr="https://im1-tub-ru.yandex.net/i?id=780082fb1f53e24ae18ef5c47d3fa64b-l&amp;n=13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3357562"/>
            <a:ext cx="2552028" cy="1714512"/>
          </a:xfrm>
          <a:prstGeom prst="rect">
            <a:avLst/>
          </a:prstGeom>
          <a:noFill/>
        </p:spPr>
      </p:pic>
      <p:pic>
        <p:nvPicPr>
          <p:cNvPr id="34822" name="Picture 6" descr="https://im3-tub-ru.yandex.net/i?id=debf65741a04c029a3f8b736295cb7f1-l&amp;n=13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0"/>
            <a:ext cx="2231518" cy="200024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2786050" y="3214686"/>
            <a:ext cx="2702609" cy="1821324"/>
          </a:xfrm>
          <a:prstGeom prst="rect">
            <a:avLst/>
          </a:prstGeom>
          <a:noFill/>
        </p:spPr>
      </p:pic>
      <p:sp>
        <p:nvSpPr>
          <p:cNvPr id="5" name="Стрелка влево 4">
            <a:hlinkClick r:id="rId7" action="ppaction://hlinksldjump"/>
          </p:cNvPr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071678"/>
            <a:ext cx="4462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Подумай ещё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012160" y="4869160"/>
            <a:ext cx="2702609" cy="1821324"/>
          </a:xfrm>
          <a:prstGeom prst="rect">
            <a:avLst/>
          </a:prstGeom>
          <a:noFill/>
        </p:spPr>
      </p:pic>
      <p:sp>
        <p:nvSpPr>
          <p:cNvPr id="5" name="Стрелка влево 4"/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/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00174"/>
            <a:ext cx="4221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 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5780" name="Picture 4" descr="https://im1-tub-ru.yandex.net/i?id=9df05598160799146ed7b78da12fdaa5&amp;n=33&amp;h=215&amp;w=25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7554" y="2786058"/>
            <a:ext cx="244792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214678" y="4786322"/>
            <a:ext cx="2702609" cy="182132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6000" y="2911936"/>
            <a:ext cx="45720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школьной сумке я лежу,</a:t>
            </a:r>
          </a:p>
          <a:p>
            <a:pPr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Как ты учишься, скажу.</a:t>
            </a:r>
          </a:p>
        </p:txBody>
      </p:sp>
      <p:sp>
        <p:nvSpPr>
          <p:cNvPr id="28674" name="AutoShape 2" descr="http://ean13.org/pictures/Goods/4606782188040.JPE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676" name="Picture 4" descr="http://ean13.org/pictures/Goods/4606782188040.JPE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 flipH="1" flipV="1">
            <a:off x="-285784" y="0"/>
            <a:ext cx="3000372" cy="3000372"/>
          </a:xfrm>
          <a:prstGeom prst="rect">
            <a:avLst/>
          </a:prstGeom>
          <a:noFill/>
        </p:spPr>
      </p:pic>
      <p:pic>
        <p:nvPicPr>
          <p:cNvPr id="28678" name="Picture 6" descr="https://im3-tub-ru.yandex.net/i?id=63ff86733d594c8fdf32821354b2dfda&amp;n=33&amp;h=215&amp;w=318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32035" y="4000504"/>
            <a:ext cx="2711965" cy="183356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2928926" y="3286124"/>
            <a:ext cx="2702609" cy="1821324"/>
          </a:xfrm>
          <a:prstGeom prst="rect">
            <a:avLst/>
          </a:prstGeom>
          <a:noFill/>
        </p:spPr>
      </p:pic>
      <p:sp>
        <p:nvSpPr>
          <p:cNvPr id="5" name="Стрелка влево 4"/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/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071678"/>
            <a:ext cx="4462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Подумай ещё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012160" y="4869160"/>
            <a:ext cx="2702609" cy="1821324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7" action="ppaction://hlinksldjump"/>
          </p:cNvPr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00174"/>
            <a:ext cx="4221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 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5780" name="Picture 4" descr="https://im1-tub-ru.yandex.net/i?id=9df05598160799146ed7b78da12fdaa5&amp;n=33&amp;h=215&amp;w=25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2786058"/>
            <a:ext cx="244792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357554" y="5036676"/>
            <a:ext cx="2702609" cy="1821324"/>
          </a:xfrm>
          <a:prstGeom prst="rect">
            <a:avLst/>
          </a:prstGeom>
          <a:noFill/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42910" y="2357430"/>
            <a:ext cx="7632848" cy="251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Кулик – не велик,</a:t>
            </a:r>
          </a:p>
          <a:p>
            <a:pPr algn="ctr"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Целой сотне велит:</a:t>
            </a:r>
          </a:p>
          <a:p>
            <a:pPr algn="ctr"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То сядь да учись,</a:t>
            </a:r>
          </a:p>
          <a:p>
            <a:pPr algn="ctr">
              <a:spcBef>
                <a:spcPct val="2000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То встань, разойдись.</a:t>
            </a:r>
          </a:p>
          <a:p>
            <a:pPr>
              <a:spcBef>
                <a:spcPct val="20000"/>
              </a:spcBef>
            </a:pPr>
            <a:endParaRPr lang="ru-RU" sz="2400" dirty="0" smtClean="0">
              <a:latin typeface="Georgia" pitchFamily="18" charset="0"/>
            </a:endParaRPr>
          </a:p>
        </p:txBody>
      </p:sp>
      <p:pic>
        <p:nvPicPr>
          <p:cNvPr id="22530" name="Picture 2" descr="https://im2-tub-ru.yandex.net/i?id=5f9bb9e0e9546f7dbcd11bb848078e0b&amp;n=33&amp;h=215&amp;w=137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751536">
            <a:off x="305939" y="-26178"/>
            <a:ext cx="1785950" cy="2802770"/>
          </a:xfrm>
          <a:prstGeom prst="rect">
            <a:avLst/>
          </a:prstGeom>
          <a:noFill/>
        </p:spPr>
      </p:pic>
      <p:pic>
        <p:nvPicPr>
          <p:cNvPr id="22532" name="Picture 4" descr="https://im3-tub-ru.yandex.net/i?id=155e1eb7682020d9eba91ce5977eaa88&amp;n=33&amp;h=215&amp;w=329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2571744"/>
            <a:ext cx="2571736" cy="168061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000364" y="3286124"/>
            <a:ext cx="2702609" cy="18213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071670" y="2071678"/>
            <a:ext cx="4462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Подумай ещё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Стрелка влево 6">
            <a:hlinkClick r:id="rId5" action="ppaction://hlinksldjump"/>
          </p:cNvPr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071802" y="3429000"/>
            <a:ext cx="2702609" cy="1821324"/>
          </a:xfrm>
          <a:prstGeom prst="rect">
            <a:avLst/>
          </a:prstGeom>
          <a:noFill/>
        </p:spPr>
      </p:pic>
      <p:sp>
        <p:nvSpPr>
          <p:cNvPr id="5" name="Стрелка влево 4">
            <a:hlinkClick r:id="rId7" action="ppaction://hlinksldjump"/>
          </p:cNvPr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071678"/>
            <a:ext cx="4462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Подумай ещё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5214942" y="5036676"/>
            <a:ext cx="2702609" cy="1821324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7" action="ppaction://hlinksldjump"/>
          </p:cNvPr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00174"/>
            <a:ext cx="4221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 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5780" name="Picture 4" descr="https://im1-tub-ru.yandex.net/i?id=9df05598160799146ed7b78da12fdaa5&amp;n=33&amp;h=215&amp;w=25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2786058"/>
            <a:ext cx="244792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2571744"/>
            <a:ext cx="4572000" cy="20928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Дядя, длинный и худой,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Носит воду бородой.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 сестрицы вместе с ним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Нарисуют дом и дым.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Picture 4" descr="C:\Users\Елена\Pictures\klip_249_божьи коровки_adr\1 (10)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071934" y="4714884"/>
            <a:ext cx="2702609" cy="1821324"/>
          </a:xfrm>
          <a:prstGeom prst="rect">
            <a:avLst/>
          </a:prstGeom>
          <a:noFill/>
        </p:spPr>
      </p:pic>
      <p:pic>
        <p:nvPicPr>
          <p:cNvPr id="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550070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97282" name="Picture 2" descr="https://im1-tub-ru.yandex.net/i?id=20b72b66174c481f16b887d04c0dda0c&amp;n=33&amp;h=215&amp;w=323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3756272" cy="2500306"/>
          </a:xfrm>
          <a:prstGeom prst="rect">
            <a:avLst/>
          </a:prstGeom>
          <a:noFill/>
        </p:spPr>
      </p:pic>
      <p:pic>
        <p:nvPicPr>
          <p:cNvPr id="97284" name="Picture 4" descr="https://im1-tub-ru.yandex.net/i?id=6ae00ed24c414957461b2ce3cf031da2&amp;n=33&amp;h=215&amp;w=152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86644" y="3143248"/>
            <a:ext cx="1447800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071802" y="3429000"/>
            <a:ext cx="2702609" cy="1821324"/>
          </a:xfrm>
          <a:prstGeom prst="rect">
            <a:avLst/>
          </a:prstGeom>
          <a:noFill/>
        </p:spPr>
      </p:pic>
      <p:sp>
        <p:nvSpPr>
          <p:cNvPr id="5" name="Стрелка влево 4">
            <a:hlinkClick r:id="rId7" action="ppaction://hlinksldjump"/>
          </p:cNvPr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071678"/>
            <a:ext cx="4462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Подумай ещё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5214942" y="5036676"/>
            <a:ext cx="2702609" cy="1821324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7" action="ppaction://hlinksldjump"/>
          </p:cNvPr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00174"/>
            <a:ext cx="4221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 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5780" name="Picture 4" descr="https://im1-tub-ru.yandex.net/i?id=9df05598160799146ed7b78da12fdaa5&amp;n=33&amp;h=215&amp;w=25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2786058"/>
            <a:ext cx="244792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5214942" y="5036676"/>
            <a:ext cx="2702609" cy="1821324"/>
          </a:xfrm>
          <a:prstGeom prst="rect">
            <a:avLst/>
          </a:prstGeom>
          <a:noFill/>
        </p:spPr>
      </p:pic>
      <p:pic>
        <p:nvPicPr>
          <p:cNvPr id="111618" name="Picture 2" descr="https://im2-tub-ru.yandex.net/i?id=8e7104affa8abfde9b71a54d3808cad9&amp;n=33&amp;h=114&amp;w=48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1714488"/>
            <a:ext cx="5474375" cy="1300164"/>
          </a:xfrm>
          <a:prstGeom prst="rect">
            <a:avLst/>
          </a:prstGeom>
          <a:noFill/>
        </p:spPr>
      </p:pic>
      <p:pic>
        <p:nvPicPr>
          <p:cNvPr id="111620" name="Picture 4" descr="https://im2-tub-ru.yandex.net/i?id=3ba730cf07464608376a0a0bd771d4f7-l&amp;n=1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214686"/>
            <a:ext cx="2214578" cy="221457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012160" y="4869160"/>
            <a:ext cx="2702609" cy="1821324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7" action="ppaction://hlinksldjump"/>
          </p:cNvPr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00174"/>
            <a:ext cx="4221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 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5780" name="Picture 4" descr="https://im1-tub-ru.yandex.net/i?id=9df05598160799146ed7b78da12fdaa5&amp;n=33&amp;h=215&amp;w=25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2786058"/>
            <a:ext cx="244792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357554" y="4786322"/>
            <a:ext cx="2702609" cy="182132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14480" y="2643182"/>
            <a:ext cx="62151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Углы рисую и квадратики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Я на уроке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6" name="Picture 2" descr="https://im2-tub-ru.yandex.net/i?id=174f0d91e9cef82d84946c5e376f4eb6&amp;n=33&amp;h=215&amp;w=287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3432978" cy="2571744"/>
          </a:xfrm>
          <a:prstGeom prst="rect">
            <a:avLst/>
          </a:prstGeom>
          <a:noFill/>
        </p:spPr>
      </p:pic>
      <p:pic>
        <p:nvPicPr>
          <p:cNvPr id="36868" name="Picture 4" descr="картинка русский язык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91241" y="2643182"/>
            <a:ext cx="2952759" cy="221457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2928926" y="3214686"/>
            <a:ext cx="2702609" cy="1821324"/>
          </a:xfrm>
          <a:prstGeom prst="rect">
            <a:avLst/>
          </a:prstGeom>
          <a:noFill/>
        </p:spPr>
      </p:pic>
      <p:sp>
        <p:nvSpPr>
          <p:cNvPr id="5" name="Стрелка влево 4">
            <a:hlinkClick r:id="rId7" action="ppaction://hlinksldjump"/>
          </p:cNvPr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071678"/>
            <a:ext cx="4462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Подумай ещё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012160" y="4869160"/>
            <a:ext cx="2702609" cy="1821324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7" action="ppaction://hlinksldjump"/>
          </p:cNvPr>
          <p:cNvSpPr/>
          <p:nvPr/>
        </p:nvSpPr>
        <p:spPr>
          <a:xfrm rot="10800000">
            <a:off x="8572528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1500174"/>
            <a:ext cx="4221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 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5780" name="Picture 4" descr="https://im1-tub-ru.yandex.net/i?id=9df05598160799146ed7b78da12fdaa5&amp;n=33&amp;h=215&amp;w=25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2786058"/>
            <a:ext cx="2447925" cy="20478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929058" y="5036676"/>
            <a:ext cx="2702609" cy="182132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57422" y="2214554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Знает каждый карапуз: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Знак сложенья — это... </a:t>
            </a:r>
            <a:endParaRPr lang="ru-RU" dirty="0"/>
          </a:p>
        </p:txBody>
      </p:sp>
      <p:pic>
        <p:nvPicPr>
          <p:cNvPr id="34818" name="Picture 2" descr="https://im3-tub-ru.yandex.net/i?id=c15218e9a369ac7aebbe19f0366c2ba5&amp;n=33&amp;h=215&amp;w=215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047875" cy="2047876"/>
          </a:xfrm>
          <a:prstGeom prst="rect">
            <a:avLst/>
          </a:prstGeom>
          <a:noFill/>
        </p:spPr>
      </p:pic>
      <p:pic>
        <p:nvPicPr>
          <p:cNvPr id="34820" name="Picture 4" descr="http://images.easyfreeclipart.com/1436/negative-20clipart-clipart-panda-free-images-1436572.pn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2500306"/>
            <a:ext cx="2285988" cy="228598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g-fotki.yandex.ru/get/6306/162549541.6/0_744cd_83128e8d_XL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948264" y="332656"/>
            <a:ext cx="1152128" cy="1192912"/>
          </a:xfrm>
          <a:prstGeom prst="rect">
            <a:avLst/>
          </a:prstGeom>
          <a:noFill/>
        </p:spPr>
      </p:pic>
      <p:pic>
        <p:nvPicPr>
          <p:cNvPr id="14" name="Picture 2" descr="http://img-fotki.yandex.ru/get/9349/20573769.52/0_94204_946b02f5_L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44482"/>
            <a:ext cx="1403648" cy="1136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Елена\Pictures\klip_249_божьи коровки_adr\1 (10)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2857488" y="3143248"/>
            <a:ext cx="2702609" cy="1821324"/>
          </a:xfrm>
          <a:prstGeom prst="rect">
            <a:avLst/>
          </a:prstGeom>
          <a:noFill/>
        </p:spPr>
      </p:pic>
      <p:sp>
        <p:nvSpPr>
          <p:cNvPr id="5" name="Стрелка влево 4">
            <a:hlinkClick r:id="rId7" action="ppaction://hlinksldjump"/>
          </p:cNvPr>
          <p:cNvSpPr/>
          <p:nvPr/>
        </p:nvSpPr>
        <p:spPr>
          <a:xfrm>
            <a:off x="214282" y="6429396"/>
            <a:ext cx="357190" cy="285728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071678"/>
            <a:ext cx="4462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Подумай ещё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90</TotalTime>
  <Words>195</Words>
  <Application>Microsoft Office PowerPoint</Application>
  <PresentationFormat>Экран (4:3)</PresentationFormat>
  <Paragraphs>79</Paragraphs>
  <Slides>35</Slides>
  <Notes>33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ReKoM</dc:creator>
  <cp:lastModifiedBy>Super</cp:lastModifiedBy>
  <cp:revision>11</cp:revision>
  <dcterms:created xsi:type="dcterms:W3CDTF">2017-02-24T12:21:37Z</dcterms:created>
  <dcterms:modified xsi:type="dcterms:W3CDTF">2017-02-26T14:15:44Z</dcterms:modified>
</cp:coreProperties>
</file>