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600"/>
    <a:srgbClr val="FE6100"/>
    <a:srgbClr val="ED81FF"/>
    <a:srgbClr val="DB06FE"/>
    <a:srgbClr val="4D671B"/>
    <a:srgbClr val="516D1D"/>
    <a:srgbClr val="57751E"/>
    <a:srgbClr val="4D681B"/>
    <a:srgbClr val="506B1C"/>
    <a:srgbClr val="557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9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4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4050-F6EB-4D41-A9CD-70CE9393596C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C7FB4-D772-4EE6-AB56-133A3BE43E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812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4050-F6EB-4D41-A9CD-70CE9393596C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C7FB4-D772-4EE6-AB56-133A3BE43E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668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4050-F6EB-4D41-A9CD-70CE9393596C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C7FB4-D772-4EE6-AB56-133A3BE43E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706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4050-F6EB-4D41-A9CD-70CE9393596C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C7FB4-D772-4EE6-AB56-133A3BE43E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223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4050-F6EB-4D41-A9CD-70CE9393596C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C7FB4-D772-4EE6-AB56-133A3BE43E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409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4050-F6EB-4D41-A9CD-70CE9393596C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C7FB4-D772-4EE6-AB56-133A3BE43E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46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4050-F6EB-4D41-A9CD-70CE9393596C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C7FB4-D772-4EE6-AB56-133A3BE43E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126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4050-F6EB-4D41-A9CD-70CE9393596C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C7FB4-D772-4EE6-AB56-133A3BE43E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388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4050-F6EB-4D41-A9CD-70CE9393596C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C7FB4-D772-4EE6-AB56-133A3BE43E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778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4050-F6EB-4D41-A9CD-70CE9393596C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C7FB4-D772-4EE6-AB56-133A3BE43E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763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4050-F6EB-4D41-A9CD-70CE9393596C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C7FB4-D772-4EE6-AB56-133A3BE43E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147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4050-F6EB-4D41-A9CD-70CE9393596C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C7FB4-D772-4EE6-AB56-133A3BE43E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308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4050-F6EB-4D41-A9CD-70CE9393596C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C7FB4-D772-4EE6-AB56-133A3BE43E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436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4050-F6EB-4D41-A9CD-70CE9393596C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C7FB4-D772-4EE6-AB56-133A3BE43E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218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4050-F6EB-4D41-A9CD-70CE9393596C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C7FB4-D772-4EE6-AB56-133A3BE43E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290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4050-F6EB-4D41-A9CD-70CE9393596C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C7FB4-D772-4EE6-AB56-133A3BE43E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48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4050-F6EB-4D41-A9CD-70CE9393596C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C7FB4-D772-4EE6-AB56-133A3BE43E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955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10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F994050-F6EB-4D41-A9CD-70CE9393596C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8AC7FB4-D772-4EE6-AB56-133A3BE43E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2578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2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audio" Target="../media/audio1.wav"/><Relationship Id="rId3" Type="http://schemas.openxmlformats.org/officeDocument/2006/relationships/image" Target="../media/image4.png"/><Relationship Id="rId7" Type="http://schemas.openxmlformats.org/officeDocument/2006/relationships/slide" Target="slide12.xml"/><Relationship Id="rId12" Type="http://schemas.openxmlformats.org/officeDocument/2006/relationships/slide" Target="slide3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slide" Target="slide10.xml"/><Relationship Id="rId4" Type="http://schemas.openxmlformats.org/officeDocument/2006/relationships/slide" Target="slide9.xml"/><Relationship Id="rId9" Type="http://schemas.openxmlformats.org/officeDocument/2006/relationships/slide" Target="slide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8.jpeg"/><Relationship Id="rId10" Type="http://schemas.openxmlformats.org/officeDocument/2006/relationships/audio" Target="../media/audio1.wav"/><Relationship Id="rId4" Type="http://schemas.openxmlformats.org/officeDocument/2006/relationships/slide" Target="slide18.xml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10.png"/><Relationship Id="rId7" Type="http://schemas.openxmlformats.org/officeDocument/2006/relationships/slide" Target="slide22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image" Target="../media/image11.png"/><Relationship Id="rId10" Type="http://schemas.openxmlformats.org/officeDocument/2006/relationships/audio" Target="../media/audio1.wav"/><Relationship Id="rId4" Type="http://schemas.openxmlformats.org/officeDocument/2006/relationships/slide" Target="slide19.xml"/><Relationship Id="rId9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2.gif"/><Relationship Id="rId7" Type="http://schemas.openxmlformats.org/officeDocument/2006/relationships/slide" Target="slide27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25.xml"/><Relationship Id="rId4" Type="http://schemas.openxmlformats.org/officeDocument/2006/relationships/slide" Target="slide24.xml"/><Relationship Id="rId9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04383"/>
            <a:ext cx="6858000" cy="1827590"/>
          </a:xfrm>
        </p:spPr>
        <p:txBody>
          <a:bodyPr anchor="ctr">
            <a:normAutofit/>
          </a:bodyPr>
          <a:lstStyle/>
          <a:p>
            <a:pPr algn="ctr"/>
            <a:r>
              <a:rPr lang="ru-RU" sz="6000" dirty="0" smtClean="0"/>
              <a:t>Путешествие в </a:t>
            </a:r>
            <a:br>
              <a:rPr lang="ru-RU" sz="6000" dirty="0" smtClean="0"/>
            </a:br>
            <a:r>
              <a:rPr lang="ru-RU" sz="6000" dirty="0" smtClean="0"/>
              <a:t>деревню Вежливость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0772" y="3151163"/>
            <a:ext cx="4723228" cy="331997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Республика Коми </a:t>
            </a:r>
          </a:p>
          <a:p>
            <a:pPr algn="l"/>
            <a:r>
              <a:rPr lang="ru-RU" dirty="0" smtClean="0"/>
              <a:t>МОУ «ООШ п. Луговой»</a:t>
            </a:r>
          </a:p>
          <a:p>
            <a:pPr algn="l"/>
            <a:r>
              <a:rPr lang="ru-RU" dirty="0" smtClean="0"/>
              <a:t>Учитель географии</a:t>
            </a:r>
            <a:endParaRPr lang="ru-RU" dirty="0" smtClean="0"/>
          </a:p>
          <a:p>
            <a:pPr algn="l"/>
            <a:r>
              <a:rPr lang="ru-RU" dirty="0" smtClean="0"/>
              <a:t>Романюк Е.А.</a:t>
            </a:r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060209" y="6213455"/>
            <a:ext cx="10235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dirty="0" smtClean="0">
                <a:latin typeface="Calibri Light" panose="020F0302020204030204" pitchFamily="34" charset="0"/>
              </a:rPr>
              <a:t>2017</a:t>
            </a:r>
            <a:endParaRPr lang="ru-RU" dirty="0">
              <a:latin typeface="Calibri Light" panose="020F030202020403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-5" y="0"/>
            <a:ext cx="1373462" cy="6867283"/>
            <a:chOff x="-5" y="94578"/>
            <a:chExt cx="1354546" cy="677270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0" y="4158201"/>
              <a:ext cx="1354541" cy="1354541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0" y="5512742"/>
              <a:ext cx="1354541" cy="1354541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3" y="1449119"/>
              <a:ext cx="1354541" cy="135454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-1" y="2803660"/>
              <a:ext cx="1354541" cy="135454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-5" y="94578"/>
              <a:ext cx="1354541" cy="135454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897039" y="290581"/>
            <a:ext cx="5349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/>
              <a:t>«Азбука вежливости»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374000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575" y="1690690"/>
            <a:ext cx="6516775" cy="4423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возврат 4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8311486" y="5964072"/>
            <a:ext cx="832513" cy="893928"/>
          </a:xfrm>
          <a:prstGeom prst="actionButtonReturn">
            <a:avLst/>
          </a:prstGeom>
          <a:gradFill flip="none" rotWithShape="1">
            <a:gsLst>
              <a:gs pos="0">
                <a:srgbClr val="4D681B"/>
              </a:gs>
              <a:gs pos="19000">
                <a:srgbClr val="506B1C"/>
              </a:gs>
              <a:gs pos="100000">
                <a:srgbClr val="55721E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-5" y="0"/>
            <a:ext cx="1373462" cy="6867283"/>
            <a:chOff x="-5" y="94578"/>
            <a:chExt cx="1354546" cy="677270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0" y="4158201"/>
              <a:ext cx="1354541" cy="135454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0" y="5512742"/>
              <a:ext cx="1354541" cy="135454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3" y="1449119"/>
              <a:ext cx="1354541" cy="135454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-1" y="2803660"/>
              <a:ext cx="1354541" cy="1354541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-5" y="94578"/>
              <a:ext cx="1354541" cy="1354541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000" b="1" dirty="0"/>
              <a:t>Добро пожаловать – </a:t>
            </a:r>
            <a:r>
              <a:rPr lang="ru-RU" sz="4000" b="1" dirty="0">
                <a:solidFill>
                  <a:srgbClr val="FFFF00"/>
                </a:solidFill>
              </a:rPr>
              <a:t>видза корам</a:t>
            </a:r>
          </a:p>
        </p:txBody>
      </p:sp>
    </p:spTree>
    <p:extLst>
      <p:ext uri="{BB962C8B-B14F-4D97-AF65-F5344CB8AC3E}">
        <p14:creationId xmlns:p14="http://schemas.microsoft.com/office/powerpoint/2010/main" val="401614213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/>
              <a:t>Доброе утро – </a:t>
            </a:r>
            <a:r>
              <a:rPr lang="ru-RU" b="1" dirty="0">
                <a:solidFill>
                  <a:srgbClr val="FFFF00"/>
                </a:solidFill>
              </a:rPr>
              <a:t>бур асыв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93"/>
          <a:stretch/>
        </p:blipFill>
        <p:spPr>
          <a:xfrm>
            <a:off x="2486814" y="1690689"/>
            <a:ext cx="6028536" cy="4273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возврат 4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8311486" y="5964072"/>
            <a:ext cx="832513" cy="893928"/>
          </a:xfrm>
          <a:prstGeom prst="actionButtonReturn">
            <a:avLst/>
          </a:prstGeom>
          <a:gradFill flip="none" rotWithShape="1">
            <a:gsLst>
              <a:gs pos="0">
                <a:srgbClr val="4D681B"/>
              </a:gs>
              <a:gs pos="19000">
                <a:srgbClr val="506B1C"/>
              </a:gs>
              <a:gs pos="100000">
                <a:srgbClr val="55721E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-5" y="0"/>
            <a:ext cx="1373462" cy="6867283"/>
            <a:chOff x="-5" y="94578"/>
            <a:chExt cx="1354546" cy="677270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0" y="4158201"/>
              <a:ext cx="1354541" cy="135454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0" y="5512742"/>
              <a:ext cx="1354541" cy="135454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3" y="1449119"/>
              <a:ext cx="1354541" cy="135454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-1" y="2803660"/>
              <a:ext cx="1354541" cy="1354541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-5" y="94578"/>
              <a:ext cx="1354541" cy="1354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445446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/>
              <a:t>Добрый день – </a:t>
            </a:r>
            <a:r>
              <a:rPr lang="ru-RU" b="1" dirty="0">
                <a:solidFill>
                  <a:srgbClr val="FFFF00"/>
                </a:solidFill>
              </a:rPr>
              <a:t>бур лун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106" y="1690689"/>
            <a:ext cx="6513243" cy="4421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возврат 4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8311486" y="5964072"/>
            <a:ext cx="832513" cy="893928"/>
          </a:xfrm>
          <a:prstGeom prst="actionButtonReturn">
            <a:avLst/>
          </a:prstGeom>
          <a:gradFill flip="none" rotWithShape="1">
            <a:gsLst>
              <a:gs pos="0">
                <a:srgbClr val="4D681B"/>
              </a:gs>
              <a:gs pos="19000">
                <a:srgbClr val="506B1C"/>
              </a:gs>
              <a:gs pos="100000">
                <a:srgbClr val="55721E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-5" y="0"/>
            <a:ext cx="1373462" cy="6867283"/>
            <a:chOff x="-5" y="94578"/>
            <a:chExt cx="1354546" cy="677270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0" y="4158201"/>
              <a:ext cx="1354541" cy="135454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0" y="5512742"/>
              <a:ext cx="1354541" cy="135454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3" y="1449119"/>
              <a:ext cx="1354541" cy="135454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-1" y="2803660"/>
              <a:ext cx="1354541" cy="1354541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-5" y="94578"/>
              <a:ext cx="1354541" cy="1354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090122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/>
              <a:t>Добрый вечер – </a:t>
            </a:r>
            <a:r>
              <a:rPr lang="ru-RU" b="1" dirty="0">
                <a:solidFill>
                  <a:srgbClr val="FFFF00"/>
                </a:solidFill>
              </a:rPr>
              <a:t>бур рыт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107" y="1690690"/>
            <a:ext cx="6513243" cy="4340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возврат 4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8311486" y="5964072"/>
            <a:ext cx="832513" cy="893928"/>
          </a:xfrm>
          <a:prstGeom prst="actionButtonReturn">
            <a:avLst/>
          </a:prstGeom>
          <a:gradFill flip="none" rotWithShape="1">
            <a:gsLst>
              <a:gs pos="0">
                <a:srgbClr val="4D681B"/>
              </a:gs>
              <a:gs pos="19000">
                <a:srgbClr val="506B1C"/>
              </a:gs>
              <a:gs pos="100000">
                <a:srgbClr val="55721E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-5" y="0"/>
            <a:ext cx="1373462" cy="6867283"/>
            <a:chOff x="-5" y="94578"/>
            <a:chExt cx="1354546" cy="677270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0" y="4158201"/>
              <a:ext cx="1354541" cy="135454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0" y="5512742"/>
              <a:ext cx="1354541" cy="135454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3" y="1449119"/>
              <a:ext cx="1354541" cy="135454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-1" y="2803660"/>
              <a:ext cx="1354541" cy="1354541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-5" y="94578"/>
              <a:ext cx="1354541" cy="1354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666985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/>
              <a:t>Доброй ночи – </a:t>
            </a:r>
            <a:r>
              <a:rPr lang="ru-RU" b="1" dirty="0">
                <a:solidFill>
                  <a:srgbClr val="FFFF00"/>
                </a:solidFill>
              </a:rPr>
              <a:t>бур вой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974" y="1690689"/>
            <a:ext cx="6309376" cy="420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возврат 4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8311486" y="5964072"/>
            <a:ext cx="832513" cy="893928"/>
          </a:xfrm>
          <a:prstGeom prst="actionButtonReturn">
            <a:avLst/>
          </a:prstGeom>
          <a:gradFill flip="none" rotWithShape="1">
            <a:gsLst>
              <a:gs pos="0">
                <a:srgbClr val="4D681B"/>
              </a:gs>
              <a:gs pos="19000">
                <a:srgbClr val="506B1C"/>
              </a:gs>
              <a:gs pos="100000">
                <a:srgbClr val="55721E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-5" y="0"/>
            <a:ext cx="1373462" cy="6867283"/>
            <a:chOff x="-5" y="94578"/>
            <a:chExt cx="1354546" cy="677270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0" y="4158201"/>
              <a:ext cx="1354541" cy="135454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0" y="5512742"/>
              <a:ext cx="1354541" cy="135454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3" y="1449119"/>
              <a:ext cx="1354541" cy="135454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-1" y="2803660"/>
              <a:ext cx="1354541" cy="1354541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-5" y="94578"/>
              <a:ext cx="1354541" cy="1354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228779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/>
              <a:t>Пожалуйста – </a:t>
            </a:r>
            <a:r>
              <a:rPr lang="ru-RU" b="1" dirty="0" err="1">
                <a:solidFill>
                  <a:srgbClr val="FFFF00"/>
                </a:solidFill>
              </a:rPr>
              <a:t>ен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могысь</a:t>
            </a:r>
            <a:r>
              <a:rPr lang="en-US" b="1" dirty="0">
                <a:solidFill>
                  <a:srgbClr val="FFFF00"/>
                </a:solidFill>
              </a:rPr>
              <a:t>ö</a:t>
            </a:r>
            <a:r>
              <a:rPr lang="ru-RU" b="1" dirty="0" smtClean="0">
                <a:solidFill>
                  <a:srgbClr val="FFFF00"/>
                </a:solidFill>
              </a:rPr>
              <a:t>н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107" y="1690689"/>
            <a:ext cx="6513243" cy="4344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возврат 4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8311486" y="5964072"/>
            <a:ext cx="832513" cy="893928"/>
          </a:xfrm>
          <a:prstGeom prst="actionButtonReturn">
            <a:avLst/>
          </a:prstGeom>
          <a:gradFill flip="none" rotWithShape="1">
            <a:gsLst>
              <a:gs pos="0">
                <a:srgbClr val="4D681B"/>
              </a:gs>
              <a:gs pos="19000">
                <a:srgbClr val="506B1C"/>
              </a:gs>
              <a:gs pos="100000">
                <a:srgbClr val="55721E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-5" y="0"/>
            <a:ext cx="1373462" cy="6867283"/>
            <a:chOff x="-5" y="94578"/>
            <a:chExt cx="1354546" cy="677270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0" y="4158201"/>
              <a:ext cx="1354541" cy="135454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0" y="5512742"/>
              <a:ext cx="1354541" cy="135454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3" y="1449119"/>
              <a:ext cx="1354541" cy="135454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-1" y="2803660"/>
              <a:ext cx="1354541" cy="1354541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-5" y="94578"/>
              <a:ext cx="1354541" cy="1354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442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/>
              <a:t>Спасибо – </a:t>
            </a:r>
            <a:r>
              <a:rPr lang="ru-RU" b="1" dirty="0" err="1" smtClean="0">
                <a:solidFill>
                  <a:srgbClr val="FFFF00"/>
                </a:solidFill>
              </a:rPr>
              <a:t>атть</a:t>
            </a:r>
            <a:r>
              <a:rPr lang="en-US" b="1" dirty="0">
                <a:solidFill>
                  <a:srgbClr val="FFFF00"/>
                </a:solidFill>
              </a:rPr>
              <a:t>ö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6" b="2155"/>
          <a:stretch/>
        </p:blipFill>
        <p:spPr>
          <a:xfrm>
            <a:off x="2825086" y="1690690"/>
            <a:ext cx="5690263" cy="4252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возврат 4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8311486" y="5964072"/>
            <a:ext cx="832513" cy="893928"/>
          </a:xfrm>
          <a:prstGeom prst="actionButtonReturn">
            <a:avLst/>
          </a:prstGeom>
          <a:gradFill flip="none" rotWithShape="1">
            <a:gsLst>
              <a:gs pos="0">
                <a:srgbClr val="4D681B"/>
              </a:gs>
              <a:gs pos="19000">
                <a:srgbClr val="506B1C"/>
              </a:gs>
              <a:gs pos="100000">
                <a:srgbClr val="55721E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-5" y="0"/>
            <a:ext cx="1373462" cy="6867283"/>
            <a:chOff x="-5" y="94578"/>
            <a:chExt cx="1354546" cy="677270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0" y="4158201"/>
              <a:ext cx="1354541" cy="135454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0" y="5512742"/>
              <a:ext cx="1354541" cy="135454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3" y="1449119"/>
              <a:ext cx="1354541" cy="135454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-1" y="2803660"/>
              <a:ext cx="1354541" cy="1354541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-5" y="94578"/>
              <a:ext cx="1354541" cy="1354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684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/>
              <a:t>Извините – </a:t>
            </a:r>
            <a:r>
              <a:rPr lang="ru-RU" b="1" dirty="0" err="1" smtClean="0">
                <a:solidFill>
                  <a:srgbClr val="FFFF00"/>
                </a:solidFill>
              </a:rPr>
              <a:t>пр</a:t>
            </a:r>
            <a:r>
              <a:rPr lang="en-US" b="1" dirty="0">
                <a:solidFill>
                  <a:srgbClr val="FFFF00"/>
                </a:solidFill>
              </a:rPr>
              <a:t>ö</a:t>
            </a:r>
            <a:r>
              <a:rPr lang="ru-RU" b="1" dirty="0" smtClean="0">
                <a:solidFill>
                  <a:srgbClr val="FFFF00"/>
                </a:solidFill>
              </a:rPr>
              <a:t>ща </a:t>
            </a:r>
            <a:r>
              <a:rPr lang="ru-RU" b="1" dirty="0">
                <a:solidFill>
                  <a:srgbClr val="FFFF00"/>
                </a:solidFill>
              </a:rPr>
              <a:t>кора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107" y="1690690"/>
            <a:ext cx="6513243" cy="4342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возврат 4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8311486" y="5964072"/>
            <a:ext cx="832513" cy="893928"/>
          </a:xfrm>
          <a:prstGeom prst="actionButtonReturn">
            <a:avLst/>
          </a:prstGeom>
          <a:gradFill flip="none" rotWithShape="1">
            <a:gsLst>
              <a:gs pos="0">
                <a:srgbClr val="4D681B"/>
              </a:gs>
              <a:gs pos="19000">
                <a:srgbClr val="506B1C"/>
              </a:gs>
              <a:gs pos="100000">
                <a:srgbClr val="55721E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-5" y="0"/>
            <a:ext cx="1373462" cy="6867283"/>
            <a:chOff x="-5" y="94578"/>
            <a:chExt cx="1354546" cy="677270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0" y="4158201"/>
              <a:ext cx="1354541" cy="135454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0" y="5512742"/>
              <a:ext cx="1354541" cy="135454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3" y="1449119"/>
              <a:ext cx="1354541" cy="135454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-1" y="2803660"/>
              <a:ext cx="1354541" cy="1354541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-5" y="94578"/>
              <a:ext cx="1354541" cy="1354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917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7"/>
          <a:stretch/>
        </p:blipFill>
        <p:spPr>
          <a:xfrm>
            <a:off x="1997193" y="1690689"/>
            <a:ext cx="6518158" cy="4082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возврат 4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8311486" y="5964072"/>
            <a:ext cx="832513" cy="893928"/>
          </a:xfrm>
          <a:prstGeom prst="actionButtonReturn">
            <a:avLst/>
          </a:prstGeom>
          <a:gradFill flip="none" rotWithShape="1">
            <a:gsLst>
              <a:gs pos="0">
                <a:srgbClr val="4D681B"/>
              </a:gs>
              <a:gs pos="19000">
                <a:srgbClr val="506B1C"/>
              </a:gs>
              <a:gs pos="100000">
                <a:srgbClr val="55721E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-5" y="0"/>
            <a:ext cx="1373462" cy="6867283"/>
            <a:chOff x="-5" y="94578"/>
            <a:chExt cx="1354546" cy="677270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0" y="4158201"/>
              <a:ext cx="1354541" cy="135454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0" y="5512742"/>
              <a:ext cx="1354541" cy="135454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3" y="1449119"/>
              <a:ext cx="1354541" cy="135454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-1" y="2803660"/>
              <a:ext cx="1354541" cy="1354541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-5" y="94578"/>
              <a:ext cx="1354541" cy="1354541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000" b="1" dirty="0"/>
              <a:t>Доброго пути – </a:t>
            </a:r>
            <a:r>
              <a:rPr lang="ru-RU" sz="4000" b="1" dirty="0" err="1">
                <a:solidFill>
                  <a:srgbClr val="FFFF00"/>
                </a:solidFill>
              </a:rPr>
              <a:t>шуда</a:t>
            </a:r>
            <a:r>
              <a:rPr lang="ru-RU" sz="4000" b="1" dirty="0">
                <a:solidFill>
                  <a:srgbClr val="FFFF00"/>
                </a:solidFill>
              </a:rPr>
              <a:t> туй, бур туй</a:t>
            </a:r>
          </a:p>
        </p:txBody>
      </p:sp>
    </p:spTree>
    <p:extLst>
      <p:ext uri="{BB962C8B-B14F-4D97-AF65-F5344CB8AC3E}">
        <p14:creationId xmlns:p14="http://schemas.microsoft.com/office/powerpoint/2010/main" val="326415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6" b="2944"/>
          <a:stretch/>
        </p:blipFill>
        <p:spPr>
          <a:xfrm>
            <a:off x="2232262" y="1690689"/>
            <a:ext cx="6283088" cy="4258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возврат 4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8311486" y="5964072"/>
            <a:ext cx="832513" cy="893928"/>
          </a:xfrm>
          <a:prstGeom prst="actionButtonReturn">
            <a:avLst/>
          </a:prstGeom>
          <a:gradFill flip="none" rotWithShape="1">
            <a:gsLst>
              <a:gs pos="0">
                <a:srgbClr val="4D681B"/>
              </a:gs>
              <a:gs pos="19000">
                <a:srgbClr val="506B1C"/>
              </a:gs>
              <a:gs pos="100000">
                <a:srgbClr val="55721E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-5" y="0"/>
            <a:ext cx="1373462" cy="6867283"/>
            <a:chOff x="-5" y="94578"/>
            <a:chExt cx="1354546" cy="677270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0" y="4158201"/>
              <a:ext cx="1354541" cy="135454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0" y="5512742"/>
              <a:ext cx="1354541" cy="135454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3" y="1449119"/>
              <a:ext cx="1354541" cy="135454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-1" y="2803660"/>
              <a:ext cx="1354541" cy="1354541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-5" y="94578"/>
              <a:ext cx="1354541" cy="1354541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000" b="1" dirty="0"/>
              <a:t>Приятного аппетита – </a:t>
            </a:r>
            <a:r>
              <a:rPr lang="ru-RU" sz="4000" b="1" dirty="0">
                <a:solidFill>
                  <a:srgbClr val="FFFF00"/>
                </a:solidFill>
              </a:rPr>
              <a:t>нянь да сов</a:t>
            </a:r>
          </a:p>
        </p:txBody>
      </p:sp>
    </p:spTree>
    <p:extLst>
      <p:ext uri="{BB962C8B-B14F-4D97-AF65-F5344CB8AC3E}">
        <p14:creationId xmlns:p14="http://schemas.microsoft.com/office/powerpoint/2010/main" val="9915139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036" y="1392072"/>
            <a:ext cx="7792871" cy="5465927"/>
          </a:xfrm>
        </p:spPr>
        <p:txBody>
          <a:bodyPr anchor="t">
            <a:prstTxWarp prst="textArchUp">
              <a:avLst>
                <a:gd name="adj" fmla="val 9251469"/>
              </a:avLst>
            </a:prstTxWarp>
            <a:normAutofit/>
          </a:bodyPr>
          <a:lstStyle/>
          <a:p>
            <a:pPr algn="ctr"/>
            <a:r>
              <a:rPr lang="ru-RU" b="1" dirty="0" smtClean="0"/>
              <a:t>Путешествие в деревню Вежливость - </a:t>
            </a:r>
            <a:br>
              <a:rPr lang="ru-RU" b="1" dirty="0" smtClean="0"/>
            </a:br>
            <a:r>
              <a:rPr lang="ru-RU" sz="5400" b="1" dirty="0" smtClean="0">
                <a:solidFill>
                  <a:srgbClr val="FFFF00"/>
                </a:solidFill>
              </a:rPr>
              <a:t>Авъя грезд</a:t>
            </a:r>
            <a:r>
              <a:rPr lang="en-US" sz="5400" b="1" dirty="0">
                <a:solidFill>
                  <a:srgbClr val="FFFF00"/>
                </a:solidFill>
              </a:rPr>
              <a:t>ö</a:t>
            </a:r>
            <a:r>
              <a:rPr lang="ru-RU" sz="5400" b="1" dirty="0" smtClean="0">
                <a:solidFill>
                  <a:srgbClr val="FFFF00"/>
                </a:solidFill>
              </a:rPr>
              <a:t> ветл</a:t>
            </a:r>
            <a:r>
              <a:rPr lang="en-US" sz="5400" b="1" dirty="0">
                <a:solidFill>
                  <a:srgbClr val="FFFF00"/>
                </a:solidFill>
              </a:rPr>
              <a:t>ö</a:t>
            </a:r>
            <a:r>
              <a:rPr lang="ru-RU" sz="5400" b="1" dirty="0" smtClean="0">
                <a:solidFill>
                  <a:srgbClr val="FFFF00"/>
                </a:solidFill>
              </a:rPr>
              <a:t>м-</a:t>
            </a:r>
            <a:r>
              <a:rPr lang="ru-RU" sz="5400" b="1" dirty="0" err="1" smtClean="0">
                <a:solidFill>
                  <a:srgbClr val="FFFF00"/>
                </a:solidFill>
              </a:rPr>
              <a:t>мун</a:t>
            </a:r>
            <a:r>
              <a:rPr lang="en-US" sz="5400" b="1" dirty="0">
                <a:solidFill>
                  <a:srgbClr val="FFFF00"/>
                </a:solidFill>
              </a:rPr>
              <a:t>ö</a:t>
            </a:r>
            <a:r>
              <a:rPr lang="ru-RU" sz="5400" b="1" dirty="0" smtClean="0">
                <a:solidFill>
                  <a:srgbClr val="FFFF00"/>
                </a:solidFill>
              </a:rPr>
              <a:t>м</a:t>
            </a:r>
            <a:endParaRPr lang="ru-RU" sz="5400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265" y="1690689"/>
            <a:ext cx="6609470" cy="49571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905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107" y="1690689"/>
            <a:ext cx="6513243" cy="4070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возврат 4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8311486" y="5964072"/>
            <a:ext cx="832513" cy="893928"/>
          </a:xfrm>
          <a:prstGeom prst="actionButtonReturn">
            <a:avLst/>
          </a:prstGeom>
          <a:gradFill flip="none" rotWithShape="1">
            <a:gsLst>
              <a:gs pos="0">
                <a:srgbClr val="4D681B"/>
              </a:gs>
              <a:gs pos="19000">
                <a:srgbClr val="506B1C"/>
              </a:gs>
              <a:gs pos="100000">
                <a:srgbClr val="55721E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-5" y="0"/>
            <a:ext cx="1373462" cy="6867283"/>
            <a:chOff x="-5" y="94578"/>
            <a:chExt cx="1354546" cy="677270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0" y="4158201"/>
              <a:ext cx="1354541" cy="135454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0" y="5512742"/>
              <a:ext cx="1354541" cy="135454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3" y="1449119"/>
              <a:ext cx="1354541" cy="135454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-1" y="2803660"/>
              <a:ext cx="1354541" cy="1354541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-5" y="94578"/>
              <a:ext cx="1354541" cy="1354541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/>
              <a:t>С легким паром – </a:t>
            </a:r>
            <a:r>
              <a:rPr lang="ru-RU" b="1" dirty="0" err="1">
                <a:solidFill>
                  <a:srgbClr val="FFFF00"/>
                </a:solidFill>
              </a:rPr>
              <a:t>пывсян</a:t>
            </a:r>
            <a:r>
              <a:rPr lang="ru-RU" b="1" dirty="0">
                <a:solidFill>
                  <a:srgbClr val="FFFF00"/>
                </a:solidFill>
              </a:rPr>
              <a:t> жар</a:t>
            </a:r>
          </a:p>
        </p:txBody>
      </p:sp>
    </p:spTree>
    <p:extLst>
      <p:ext uri="{BB962C8B-B14F-4D97-AF65-F5344CB8AC3E}">
        <p14:creationId xmlns:p14="http://schemas.microsoft.com/office/powerpoint/2010/main" val="36606277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/>
              <a:t>Честь труду – </a:t>
            </a:r>
            <a:r>
              <a:rPr lang="ru-RU" b="1" dirty="0" err="1">
                <a:solidFill>
                  <a:srgbClr val="FFFF00"/>
                </a:solidFill>
              </a:rPr>
              <a:t>кыпыд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удж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107" y="1690690"/>
            <a:ext cx="6513243" cy="431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возврат 4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8311486" y="5964072"/>
            <a:ext cx="832513" cy="893928"/>
          </a:xfrm>
          <a:prstGeom prst="actionButtonReturn">
            <a:avLst/>
          </a:prstGeom>
          <a:gradFill flip="none" rotWithShape="1">
            <a:gsLst>
              <a:gs pos="0">
                <a:srgbClr val="4D681B"/>
              </a:gs>
              <a:gs pos="19000">
                <a:srgbClr val="506B1C"/>
              </a:gs>
              <a:gs pos="100000">
                <a:srgbClr val="55721E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-5" y="0"/>
            <a:ext cx="1373462" cy="6867283"/>
            <a:chOff x="-5" y="94578"/>
            <a:chExt cx="1354546" cy="677270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0" y="4158201"/>
              <a:ext cx="1354541" cy="135454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0" y="5512742"/>
              <a:ext cx="1354541" cy="135454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3" y="1449119"/>
              <a:ext cx="1354541" cy="135454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-1" y="2803660"/>
              <a:ext cx="1354541" cy="1354541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-5" y="94578"/>
              <a:ext cx="1354541" cy="1354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62998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/>
              <a:t>Угощайтесь – </a:t>
            </a:r>
            <a:r>
              <a:rPr lang="ru-RU" b="1" dirty="0" smtClean="0">
                <a:solidFill>
                  <a:srgbClr val="FFFF00"/>
                </a:solidFill>
              </a:rPr>
              <a:t>ч</a:t>
            </a:r>
            <a:r>
              <a:rPr lang="en-US" b="1" dirty="0">
                <a:solidFill>
                  <a:srgbClr val="FFFF00"/>
                </a:solidFill>
              </a:rPr>
              <a:t>ö</a:t>
            </a:r>
            <a:r>
              <a:rPr lang="ru-RU" b="1" dirty="0" err="1" smtClean="0">
                <a:solidFill>
                  <a:srgbClr val="FFFF00"/>
                </a:solidFill>
              </a:rPr>
              <a:t>смась</a:t>
            </a:r>
            <a:r>
              <a:rPr lang="en-US" b="1" dirty="0">
                <a:solidFill>
                  <a:srgbClr val="FFFF00"/>
                </a:solidFill>
              </a:rPr>
              <a:t>ö</a:t>
            </a:r>
            <a:r>
              <a:rPr lang="ru-RU" b="1" dirty="0" smtClean="0">
                <a:solidFill>
                  <a:srgbClr val="FFFF00"/>
                </a:solidFill>
              </a:rPr>
              <a:t>й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244" y="1690690"/>
            <a:ext cx="6045105" cy="4274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возврат 4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8311486" y="5964072"/>
            <a:ext cx="832513" cy="893928"/>
          </a:xfrm>
          <a:prstGeom prst="actionButtonReturn">
            <a:avLst/>
          </a:prstGeom>
          <a:gradFill flip="none" rotWithShape="1">
            <a:gsLst>
              <a:gs pos="0">
                <a:srgbClr val="4D681B"/>
              </a:gs>
              <a:gs pos="19000">
                <a:srgbClr val="506B1C"/>
              </a:gs>
              <a:gs pos="100000">
                <a:srgbClr val="55721E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-5" y="0"/>
            <a:ext cx="1373462" cy="6867283"/>
            <a:chOff x="-5" y="94578"/>
            <a:chExt cx="1354546" cy="677270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0" y="4158201"/>
              <a:ext cx="1354541" cy="135454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0" y="5512742"/>
              <a:ext cx="1354541" cy="135454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3" y="1449119"/>
              <a:ext cx="1354541" cy="135454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-1" y="2803660"/>
              <a:ext cx="1354541" cy="1354541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-5" y="94578"/>
              <a:ext cx="1354541" cy="1354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34663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/>
              <a:t>Сладких снов – </a:t>
            </a:r>
            <a:r>
              <a:rPr lang="ru-RU" b="1" dirty="0" smtClean="0">
                <a:solidFill>
                  <a:srgbClr val="FFFF00"/>
                </a:solidFill>
              </a:rPr>
              <a:t>ч</a:t>
            </a:r>
            <a:r>
              <a:rPr lang="en-US" b="1" dirty="0">
                <a:solidFill>
                  <a:srgbClr val="FFFF00"/>
                </a:solidFill>
              </a:rPr>
              <a:t>ö</a:t>
            </a:r>
            <a:r>
              <a:rPr lang="ru-RU" b="1" dirty="0" err="1" smtClean="0">
                <a:solidFill>
                  <a:srgbClr val="FFFF00"/>
                </a:solidFill>
              </a:rPr>
              <a:t>скыд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ун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" b="3184"/>
          <a:stretch/>
        </p:blipFill>
        <p:spPr>
          <a:xfrm>
            <a:off x="2489327" y="1690688"/>
            <a:ext cx="6026023" cy="4273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возврат 4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8311486" y="5964072"/>
            <a:ext cx="832513" cy="893928"/>
          </a:xfrm>
          <a:prstGeom prst="actionButtonReturn">
            <a:avLst/>
          </a:prstGeom>
          <a:gradFill flip="none" rotWithShape="1">
            <a:gsLst>
              <a:gs pos="0">
                <a:srgbClr val="4D681B"/>
              </a:gs>
              <a:gs pos="19000">
                <a:srgbClr val="506B1C"/>
              </a:gs>
              <a:gs pos="100000">
                <a:srgbClr val="55721E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-5" y="0"/>
            <a:ext cx="1373462" cy="6867283"/>
            <a:chOff x="-5" y="94578"/>
            <a:chExt cx="1354546" cy="677270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0" y="4158201"/>
              <a:ext cx="1354541" cy="135454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0" y="5512742"/>
              <a:ext cx="1354541" cy="135454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3" y="1449119"/>
              <a:ext cx="1354541" cy="135454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-1" y="2803660"/>
              <a:ext cx="1354541" cy="1354541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-5" y="94578"/>
              <a:ext cx="1354541" cy="1354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45926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4800" b="1" dirty="0"/>
              <a:t>С Днем рождения – </a:t>
            </a:r>
            <a:r>
              <a:rPr lang="ru-RU" sz="4800" b="1" dirty="0" err="1" smtClean="0">
                <a:solidFill>
                  <a:srgbClr val="FFFF00"/>
                </a:solidFill>
              </a:rPr>
              <a:t>Нимлун</a:t>
            </a:r>
            <a:r>
              <a:rPr lang="en-US" sz="4800" b="1" dirty="0">
                <a:solidFill>
                  <a:srgbClr val="FFFF00"/>
                </a:solidFill>
              </a:rPr>
              <a:t>ö</a:t>
            </a:r>
            <a:r>
              <a:rPr lang="ru-RU" sz="4800" b="1" dirty="0" smtClean="0">
                <a:solidFill>
                  <a:srgbClr val="FFFF00"/>
                </a:solidFill>
              </a:rPr>
              <a:t>н</a:t>
            </a:r>
            <a:r>
              <a:rPr lang="ru-RU" sz="4800" b="1" dirty="0">
                <a:solidFill>
                  <a:srgbClr val="FFFF00"/>
                </a:solidFill>
              </a:rPr>
              <a:t>, чужан </a:t>
            </a:r>
            <a:r>
              <a:rPr lang="ru-RU" sz="4800" b="1" dirty="0" smtClean="0">
                <a:solidFill>
                  <a:srgbClr val="FFFF00"/>
                </a:solidFill>
              </a:rPr>
              <a:t>лун</a:t>
            </a:r>
            <a:r>
              <a:rPr lang="en-US" sz="4800" b="1" dirty="0">
                <a:solidFill>
                  <a:srgbClr val="FFFF00"/>
                </a:solidFill>
              </a:rPr>
              <a:t>ö</a:t>
            </a:r>
            <a:r>
              <a:rPr lang="ru-RU" sz="4800" b="1" dirty="0" smtClean="0">
                <a:solidFill>
                  <a:srgbClr val="FFFF00"/>
                </a:solidFill>
              </a:rPr>
              <a:t>н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107" y="1690689"/>
            <a:ext cx="6309376" cy="4512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возврат 4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8311486" y="5964072"/>
            <a:ext cx="832513" cy="893928"/>
          </a:xfrm>
          <a:prstGeom prst="actionButtonReturn">
            <a:avLst/>
          </a:prstGeom>
          <a:gradFill flip="none" rotWithShape="1">
            <a:gsLst>
              <a:gs pos="0">
                <a:srgbClr val="4D681B"/>
              </a:gs>
              <a:gs pos="19000">
                <a:srgbClr val="506B1C"/>
              </a:gs>
              <a:gs pos="100000">
                <a:srgbClr val="55721E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-5" y="0"/>
            <a:ext cx="1373462" cy="6867283"/>
            <a:chOff x="-5" y="94578"/>
            <a:chExt cx="1354546" cy="677270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0" y="4158201"/>
              <a:ext cx="1354541" cy="135454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0" y="5512742"/>
              <a:ext cx="1354541" cy="135454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3" y="1449119"/>
              <a:ext cx="1354541" cy="135454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-1" y="2803660"/>
              <a:ext cx="1354541" cy="1354541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-5" y="94578"/>
              <a:ext cx="1354541" cy="1354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44254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возврат 4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8311486" y="5964072"/>
            <a:ext cx="832513" cy="893928"/>
          </a:xfrm>
          <a:prstGeom prst="actionButtonReturn">
            <a:avLst/>
          </a:prstGeom>
          <a:gradFill flip="none" rotWithShape="1">
            <a:gsLst>
              <a:gs pos="0">
                <a:srgbClr val="4D681B"/>
              </a:gs>
              <a:gs pos="19000">
                <a:srgbClr val="506B1C"/>
              </a:gs>
              <a:gs pos="100000">
                <a:srgbClr val="55721E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1"/>
          <a:stretch/>
        </p:blipFill>
        <p:spPr>
          <a:xfrm>
            <a:off x="2002107" y="1690688"/>
            <a:ext cx="6513243" cy="4507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Группа 5"/>
          <p:cNvGrpSpPr/>
          <p:nvPr/>
        </p:nvGrpSpPr>
        <p:grpSpPr>
          <a:xfrm>
            <a:off x="-5" y="0"/>
            <a:ext cx="1373462" cy="6867283"/>
            <a:chOff x="-5" y="94578"/>
            <a:chExt cx="1354546" cy="677270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0" y="4158201"/>
              <a:ext cx="1354541" cy="135454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0" y="5512742"/>
              <a:ext cx="1354541" cy="135454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3" y="1449119"/>
              <a:ext cx="1354541" cy="135454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-1" y="2803660"/>
              <a:ext cx="1354541" cy="1354541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-5" y="94578"/>
              <a:ext cx="1354541" cy="1354541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/>
              <a:t>Будь здоров – </a:t>
            </a:r>
            <a:r>
              <a:rPr lang="ru-RU" b="1" dirty="0" err="1">
                <a:solidFill>
                  <a:srgbClr val="FFFF00"/>
                </a:solidFill>
              </a:rPr>
              <a:t>дзоньвидзалун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651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/>
              <a:t>С Новым годом - </a:t>
            </a:r>
            <a:r>
              <a:rPr lang="ru-RU" b="1" dirty="0" err="1">
                <a:solidFill>
                  <a:srgbClr val="FFFF00"/>
                </a:solidFill>
              </a:rPr>
              <a:t>Выль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во</a:t>
            </a:r>
            <a:r>
              <a:rPr lang="en-US" b="1" dirty="0">
                <a:solidFill>
                  <a:srgbClr val="FFFF00"/>
                </a:solidFill>
              </a:rPr>
              <a:t>ö</a:t>
            </a:r>
            <a:r>
              <a:rPr lang="ru-RU" b="1" dirty="0" smtClean="0">
                <a:solidFill>
                  <a:srgbClr val="FFFF00"/>
                </a:solidFill>
              </a:rPr>
              <a:t>н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107" y="1690689"/>
            <a:ext cx="6513243" cy="4070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возврат 4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8311486" y="5964072"/>
            <a:ext cx="832513" cy="893928"/>
          </a:xfrm>
          <a:prstGeom prst="actionButtonReturn">
            <a:avLst/>
          </a:prstGeom>
          <a:gradFill flip="none" rotWithShape="1">
            <a:gsLst>
              <a:gs pos="0">
                <a:srgbClr val="4D681B"/>
              </a:gs>
              <a:gs pos="19000">
                <a:srgbClr val="506B1C"/>
              </a:gs>
              <a:gs pos="100000">
                <a:srgbClr val="55721E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-5" y="0"/>
            <a:ext cx="1373462" cy="6867283"/>
            <a:chOff x="-5" y="94578"/>
            <a:chExt cx="1354546" cy="677270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0" y="4158201"/>
              <a:ext cx="1354541" cy="135454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0" y="5512742"/>
              <a:ext cx="1354541" cy="135454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3" y="1449119"/>
              <a:ext cx="1354541" cy="135454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-1" y="2803660"/>
              <a:ext cx="1354541" cy="1354541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-5" y="94578"/>
              <a:ext cx="1354541" cy="1354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236600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/>
              <a:t>Удачи,  счастья – </a:t>
            </a:r>
            <a:r>
              <a:rPr lang="ru-RU" b="1" dirty="0" err="1">
                <a:solidFill>
                  <a:srgbClr val="FFFF00"/>
                </a:solidFill>
              </a:rPr>
              <a:t>шудлун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24" y="1690690"/>
            <a:ext cx="5308126" cy="4276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возврат 4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8311486" y="5964072"/>
            <a:ext cx="832513" cy="893928"/>
          </a:xfrm>
          <a:prstGeom prst="actionButtonReturn">
            <a:avLst/>
          </a:prstGeom>
          <a:gradFill flip="none" rotWithShape="1">
            <a:gsLst>
              <a:gs pos="0">
                <a:srgbClr val="4D681B"/>
              </a:gs>
              <a:gs pos="19000">
                <a:srgbClr val="506B1C"/>
              </a:gs>
              <a:gs pos="100000">
                <a:srgbClr val="55721E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-5" y="0"/>
            <a:ext cx="1373462" cy="6867283"/>
            <a:chOff x="-5" y="94578"/>
            <a:chExt cx="1354546" cy="677270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0" y="4158201"/>
              <a:ext cx="1354541" cy="135454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0" y="5512742"/>
              <a:ext cx="1354541" cy="135454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3" y="1449119"/>
              <a:ext cx="1354541" cy="135454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-1" y="2803660"/>
              <a:ext cx="1354541" cy="1354541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-5" y="94578"/>
              <a:ext cx="1354541" cy="1354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72690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/>
              <a:t>Успеха – </a:t>
            </a:r>
            <a:r>
              <a:rPr lang="ru-RU" b="1" dirty="0" err="1">
                <a:solidFill>
                  <a:srgbClr val="FFFF00"/>
                </a:solidFill>
              </a:rPr>
              <a:t>выль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верм</a:t>
            </a:r>
            <a:r>
              <a:rPr lang="en-US" b="1" dirty="0" smtClean="0">
                <a:solidFill>
                  <a:srgbClr val="FFFF00"/>
                </a:solidFill>
              </a:rPr>
              <a:t>ö</a:t>
            </a:r>
            <a:r>
              <a:rPr lang="ru-RU" b="1" dirty="0" smtClean="0">
                <a:solidFill>
                  <a:srgbClr val="FFFF00"/>
                </a:solidFill>
              </a:rPr>
              <a:t>м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" name="Управляющая кнопка: возврат 4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8311486" y="5964072"/>
            <a:ext cx="832513" cy="893928"/>
          </a:xfrm>
          <a:prstGeom prst="actionButtonReturn">
            <a:avLst/>
          </a:prstGeom>
          <a:gradFill flip="none" rotWithShape="1">
            <a:gsLst>
              <a:gs pos="0">
                <a:srgbClr val="4D681B"/>
              </a:gs>
              <a:gs pos="19000">
                <a:srgbClr val="506B1C"/>
              </a:gs>
              <a:gs pos="100000">
                <a:srgbClr val="55721E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-5" y="0"/>
            <a:ext cx="1373462" cy="6867283"/>
            <a:chOff x="-5" y="94578"/>
            <a:chExt cx="1354546" cy="677270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0" y="4158201"/>
              <a:ext cx="1354541" cy="135454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0" y="5512742"/>
              <a:ext cx="1354541" cy="135454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3" y="1449119"/>
              <a:ext cx="1354541" cy="135454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-1" y="2803660"/>
              <a:ext cx="1354541" cy="1354541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-5" y="94578"/>
              <a:ext cx="1354541" cy="1354541"/>
            </a:xfrm>
            <a:prstGeom prst="rect">
              <a:avLst/>
            </a:prstGeom>
          </p:spPr>
        </p:pic>
      </p:grp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106" y="1690689"/>
            <a:ext cx="6513243" cy="4421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17646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45" y="1459865"/>
            <a:ext cx="5801784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Группа 3"/>
          <p:cNvGrpSpPr/>
          <p:nvPr/>
        </p:nvGrpSpPr>
        <p:grpSpPr>
          <a:xfrm>
            <a:off x="-5" y="0"/>
            <a:ext cx="1373462" cy="6867283"/>
            <a:chOff x="-5" y="94578"/>
            <a:chExt cx="1354546" cy="677270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0" y="4158201"/>
              <a:ext cx="1354541" cy="1354541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0" y="5512742"/>
              <a:ext cx="1354541" cy="1354541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3" y="1449119"/>
              <a:ext cx="1354541" cy="135454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-1" y="2803660"/>
              <a:ext cx="1354541" cy="135454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-5" y="94578"/>
              <a:ext cx="1354541" cy="1354541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53243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Спасибо за внимание!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До свидания –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аддзысьлыт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ö</a:t>
            </a:r>
            <a:r>
              <a:rPr lang="ru-RU" sz="4400" b="1" dirty="0" err="1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дз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3064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29" y="1690689"/>
            <a:ext cx="6744742" cy="4901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 b="1" dirty="0" smtClean="0"/>
              <a:t>Выбери направление:</a:t>
            </a:r>
            <a:endParaRPr lang="ru-RU" b="1" dirty="0"/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3302758" y="2428148"/>
            <a:ext cx="3357350" cy="43922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Улица     Приветствий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2281450" y="3192999"/>
            <a:ext cx="3357350" cy="43922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Переулок 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У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ва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жения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2729553" y="4070781"/>
            <a:ext cx="3534769" cy="43922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Площадь      Пожеланий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Прямоугольник 9">
            <a:hlinkClick r:id="rId6" action="ppaction://hlinksldjump"/>
          </p:cNvPr>
          <p:cNvSpPr/>
          <p:nvPr/>
        </p:nvSpPr>
        <p:spPr>
          <a:xfrm>
            <a:off x="2729553" y="4672820"/>
            <a:ext cx="3534769" cy="43922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Улочка Поз    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дравлений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>
            <a:hlinkClick r:id="rId7" action="ppaction://hlinksldjump"/>
          </p:cNvPr>
          <p:cNvSpPr txBox="1"/>
          <p:nvPr/>
        </p:nvSpPr>
        <p:spPr>
          <a:xfrm>
            <a:off x="3377821" y="6386191"/>
            <a:ext cx="2388358" cy="368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729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tx1"/>
                </a:solidFill>
              </a:rPr>
              <a:t>http://www.finnougr.ru/library/dissertation/Komi-Russian_Dictionary.pdf</a:t>
            </a:r>
            <a:endParaRPr lang="ru-RU" u="sng" dirty="0" smtClean="0">
              <a:solidFill>
                <a:schemeClr val="tx1"/>
              </a:solidFill>
            </a:endParaRPr>
          </a:p>
          <a:p>
            <a:r>
              <a:rPr lang="en-US" u="sng" dirty="0" smtClean="0">
                <a:solidFill>
                  <a:schemeClr val="tx1"/>
                </a:solidFill>
              </a:rPr>
              <a:t>http://yandex.ru/</a:t>
            </a:r>
            <a:endParaRPr lang="ru-RU" u="sng" dirty="0" smtClean="0">
              <a:solidFill>
                <a:schemeClr val="tx1"/>
              </a:solidFill>
            </a:endParaRPr>
          </a:p>
          <a:p>
            <a:r>
              <a:rPr lang="en-US" u="sng" dirty="0" smtClean="0">
                <a:solidFill>
                  <a:schemeClr val="tx1"/>
                </a:solidFill>
              </a:rPr>
              <a:t>http://www.koigorodok.ru/main/komi_russian_dictionary</a:t>
            </a:r>
            <a:endParaRPr lang="ru-RU" u="sng" dirty="0" smtClean="0">
              <a:solidFill>
                <a:schemeClr val="tx1"/>
              </a:solidFill>
            </a:endParaRPr>
          </a:p>
          <a:p>
            <a:r>
              <a:rPr lang="ru-RU" u="sng" dirty="0" smtClean="0">
                <a:solidFill>
                  <a:schemeClr val="tx1"/>
                </a:solidFill>
              </a:rPr>
              <a:t>http://www.komi.com/Folk/komi/64.htm</a:t>
            </a:r>
            <a:endParaRPr lang="ru-RU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53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Поздороваемся!</a:t>
            </a:r>
            <a:endParaRPr lang="ru-RU" dirty="0"/>
          </a:p>
        </p:txBody>
      </p:sp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00" y="1655846"/>
            <a:ext cx="2458099" cy="2148696"/>
          </a:xfrm>
        </p:spPr>
      </p:pic>
      <p:pic>
        <p:nvPicPr>
          <p:cNvPr id="5" name="Объект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177" y="1472325"/>
            <a:ext cx="1900287" cy="1661096"/>
          </a:xfrm>
          <a:prstGeom prst="rect">
            <a:avLst/>
          </a:prstGeom>
        </p:spPr>
      </p:pic>
      <p:pic>
        <p:nvPicPr>
          <p:cNvPr id="6" name="Объект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70" y="4391290"/>
            <a:ext cx="1900287" cy="1661096"/>
          </a:xfrm>
          <a:prstGeom prst="rect">
            <a:avLst/>
          </a:prstGeom>
        </p:spPr>
      </p:pic>
      <p:pic>
        <p:nvPicPr>
          <p:cNvPr id="7" name="Объект 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704" y="461938"/>
            <a:ext cx="1900287" cy="1661096"/>
          </a:xfrm>
          <a:prstGeom prst="rect">
            <a:avLst/>
          </a:prstGeom>
        </p:spPr>
      </p:pic>
      <p:pic>
        <p:nvPicPr>
          <p:cNvPr id="8" name="Объект 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602" y="4216475"/>
            <a:ext cx="1900287" cy="1661096"/>
          </a:xfrm>
          <a:prstGeom prst="rect">
            <a:avLst/>
          </a:prstGeom>
        </p:spPr>
      </p:pic>
      <p:pic>
        <p:nvPicPr>
          <p:cNvPr id="9" name="Объект 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042" y="2730194"/>
            <a:ext cx="1900287" cy="1661096"/>
          </a:xfrm>
          <a:prstGeom prst="rect">
            <a:avLst/>
          </a:prstGeom>
        </p:spPr>
      </p:pic>
      <p:pic>
        <p:nvPicPr>
          <p:cNvPr id="10" name="Объект 3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525" y="4998450"/>
            <a:ext cx="1444744" cy="1262893"/>
          </a:xfrm>
          <a:prstGeom prst="rect">
            <a:avLst/>
          </a:prstGeom>
        </p:spPr>
      </p:pic>
      <p:sp>
        <p:nvSpPr>
          <p:cNvPr id="11" name="Управляющая кнопка: домой 10">
            <a:hlinkClick r:id="rId12" action="ppaction://hlinksldjump" highlightClick="1">
              <a:snd r:embed="rId13" name="type.wav"/>
            </a:hlinkClick>
          </p:cNvPr>
          <p:cNvSpPr/>
          <p:nvPr/>
        </p:nvSpPr>
        <p:spPr>
          <a:xfrm>
            <a:off x="7506269" y="5730770"/>
            <a:ext cx="1637731" cy="1127230"/>
          </a:xfrm>
          <a:prstGeom prst="actionButtonHome">
            <a:avLst/>
          </a:prstGeom>
          <a:gradFill flip="none" rotWithShape="1">
            <a:gsLst>
              <a:gs pos="17000">
                <a:srgbClr val="57751E">
                  <a:lumMod val="100000"/>
                </a:srgbClr>
              </a:gs>
              <a:gs pos="50000">
                <a:srgbClr val="516D1D"/>
              </a:gs>
              <a:gs pos="100000">
                <a:srgbClr val="4D671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олнце 12"/>
          <p:cNvSpPr/>
          <p:nvPr/>
        </p:nvSpPr>
        <p:spPr>
          <a:xfrm>
            <a:off x="476170" y="1374428"/>
            <a:ext cx="1103722" cy="110372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Солнце 13"/>
          <p:cNvSpPr/>
          <p:nvPr/>
        </p:nvSpPr>
        <p:spPr>
          <a:xfrm>
            <a:off x="3219043" y="2437355"/>
            <a:ext cx="1103722" cy="110372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5" name="Солнце 14"/>
          <p:cNvSpPr/>
          <p:nvPr/>
        </p:nvSpPr>
        <p:spPr>
          <a:xfrm>
            <a:off x="5574944" y="476557"/>
            <a:ext cx="1103722" cy="110372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6" name="Солнце 15"/>
          <p:cNvSpPr/>
          <p:nvPr/>
        </p:nvSpPr>
        <p:spPr>
          <a:xfrm>
            <a:off x="1824596" y="3889806"/>
            <a:ext cx="1103722" cy="110372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7" name="Солнце 16"/>
          <p:cNvSpPr/>
          <p:nvPr/>
        </p:nvSpPr>
        <p:spPr>
          <a:xfrm>
            <a:off x="3306740" y="5325710"/>
            <a:ext cx="1103722" cy="110372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8" name="Солнце 17"/>
          <p:cNvSpPr/>
          <p:nvPr/>
        </p:nvSpPr>
        <p:spPr>
          <a:xfrm>
            <a:off x="5798019" y="2219846"/>
            <a:ext cx="1103722" cy="110372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9" name="Солнце 18"/>
          <p:cNvSpPr/>
          <p:nvPr/>
        </p:nvSpPr>
        <p:spPr>
          <a:xfrm>
            <a:off x="6991808" y="4512883"/>
            <a:ext cx="1103722" cy="110372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2368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Уважаем всех людей!</a:t>
            </a:r>
            <a:endParaRPr lang="ru-RU" dirty="0"/>
          </a:p>
        </p:txBody>
      </p:sp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" t="11676" r="3354" b="9692"/>
          <a:stretch/>
        </p:blipFill>
        <p:spPr>
          <a:xfrm>
            <a:off x="402110" y="1690689"/>
            <a:ext cx="4273599" cy="1953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3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" t="11676" r="3354" b="9692"/>
          <a:stretch/>
        </p:blipFill>
        <p:spPr>
          <a:xfrm>
            <a:off x="628649" y="4424176"/>
            <a:ext cx="3820520" cy="1746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" t="11676" r="3354" b="9692"/>
          <a:stretch/>
        </p:blipFill>
        <p:spPr>
          <a:xfrm flipH="1">
            <a:off x="5264179" y="1690689"/>
            <a:ext cx="3048729" cy="1393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3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" t="11676" r="3354" b="9692"/>
          <a:stretch/>
        </p:blipFill>
        <p:spPr>
          <a:xfrm flipH="1">
            <a:off x="5039153" y="3644335"/>
            <a:ext cx="3820520" cy="1746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Управляющая кнопка: домой 7">
            <a:hlinkClick r:id="rId9" action="ppaction://hlinksldjump" highlightClick="1">
              <a:snd r:embed="rId10" name="type.wav"/>
            </a:hlinkClick>
          </p:cNvPr>
          <p:cNvSpPr/>
          <p:nvPr/>
        </p:nvSpPr>
        <p:spPr>
          <a:xfrm>
            <a:off x="7506269" y="5730770"/>
            <a:ext cx="1637731" cy="1127230"/>
          </a:xfrm>
          <a:prstGeom prst="actionButtonHome">
            <a:avLst/>
          </a:prstGeom>
          <a:gradFill flip="none" rotWithShape="1">
            <a:gsLst>
              <a:gs pos="17000">
                <a:srgbClr val="57751E">
                  <a:lumMod val="100000"/>
                </a:srgbClr>
              </a:gs>
              <a:gs pos="50000">
                <a:srgbClr val="516D1D"/>
              </a:gs>
              <a:gs pos="100000">
                <a:srgbClr val="4D671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1037230" y="1336663"/>
            <a:ext cx="1310185" cy="1050878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6949413" y="1350777"/>
            <a:ext cx="843459" cy="728007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859809" y="3848670"/>
            <a:ext cx="1487606" cy="883038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4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7110485" y="3016252"/>
            <a:ext cx="1404866" cy="1100392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3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60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Пожелания – напутствия!</a:t>
            </a:r>
            <a:endParaRPr lang="ru-RU" dirty="0"/>
          </a:p>
        </p:txBody>
      </p:sp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7" b="15961"/>
          <a:stretch/>
        </p:blipFill>
        <p:spPr>
          <a:xfrm>
            <a:off x="6028934" y="1148448"/>
            <a:ext cx="2486416" cy="2471878"/>
          </a:xfrm>
        </p:spPr>
      </p:pic>
      <p:pic>
        <p:nvPicPr>
          <p:cNvPr id="5" name="Объект 3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7" b="15961"/>
          <a:stretch/>
        </p:blipFill>
        <p:spPr>
          <a:xfrm flipH="1">
            <a:off x="3516126" y="2586571"/>
            <a:ext cx="1852638" cy="1841806"/>
          </a:xfrm>
          <a:prstGeom prst="rect">
            <a:avLst/>
          </a:prstGeom>
        </p:spPr>
      </p:pic>
      <p:pic>
        <p:nvPicPr>
          <p:cNvPr id="6" name="Объект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7" b="15961"/>
          <a:stretch/>
        </p:blipFill>
        <p:spPr>
          <a:xfrm>
            <a:off x="628650" y="1419569"/>
            <a:ext cx="2486416" cy="2471878"/>
          </a:xfrm>
          <a:prstGeom prst="rect">
            <a:avLst/>
          </a:prstGeom>
        </p:spPr>
      </p:pic>
      <p:pic>
        <p:nvPicPr>
          <p:cNvPr id="7" name="Объект 3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7" b="15961"/>
          <a:stretch/>
        </p:blipFill>
        <p:spPr>
          <a:xfrm>
            <a:off x="5368764" y="3620326"/>
            <a:ext cx="2486416" cy="2471878"/>
          </a:xfrm>
          <a:prstGeom prst="rect">
            <a:avLst/>
          </a:prstGeom>
        </p:spPr>
      </p:pic>
      <p:pic>
        <p:nvPicPr>
          <p:cNvPr id="8" name="Объект 3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7" b="15961"/>
          <a:stretch/>
        </p:blipFill>
        <p:spPr>
          <a:xfrm flipH="1">
            <a:off x="1262428" y="4428377"/>
            <a:ext cx="1852638" cy="1841806"/>
          </a:xfrm>
          <a:prstGeom prst="rect">
            <a:avLst/>
          </a:prstGeom>
        </p:spPr>
      </p:pic>
      <p:sp>
        <p:nvSpPr>
          <p:cNvPr id="9" name="Управляющая кнопка: домой 8">
            <a:hlinkClick r:id="rId9" action="ppaction://hlinksldjump" highlightClick="1">
              <a:snd r:embed="rId10" name="type.wav"/>
            </a:hlinkClick>
          </p:cNvPr>
          <p:cNvSpPr/>
          <p:nvPr/>
        </p:nvSpPr>
        <p:spPr>
          <a:xfrm>
            <a:off x="7506269" y="5730770"/>
            <a:ext cx="1637731" cy="1127230"/>
          </a:xfrm>
          <a:prstGeom prst="actionButtonHome">
            <a:avLst/>
          </a:prstGeom>
          <a:gradFill flip="none" rotWithShape="1">
            <a:gsLst>
              <a:gs pos="17000">
                <a:srgbClr val="57751E">
                  <a:lumMod val="100000"/>
                </a:srgbClr>
              </a:gs>
              <a:gs pos="50000">
                <a:srgbClr val="516D1D"/>
              </a:gs>
              <a:gs pos="100000">
                <a:srgbClr val="4D671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олна 11"/>
          <p:cNvSpPr/>
          <p:nvPr/>
        </p:nvSpPr>
        <p:spPr>
          <a:xfrm>
            <a:off x="2440693" y="1323238"/>
            <a:ext cx="1061149" cy="1061149"/>
          </a:xfrm>
          <a:prstGeom prst="wave">
            <a:avLst/>
          </a:prstGeom>
          <a:solidFill>
            <a:srgbClr val="ED8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3</a:t>
            </a:r>
            <a:endParaRPr lang="ru-RU" dirty="0"/>
          </a:p>
        </p:txBody>
      </p:sp>
      <p:sp>
        <p:nvSpPr>
          <p:cNvPr id="14" name="Волна 13"/>
          <p:cNvSpPr/>
          <p:nvPr/>
        </p:nvSpPr>
        <p:spPr>
          <a:xfrm>
            <a:off x="4735217" y="2030121"/>
            <a:ext cx="906941" cy="906941"/>
          </a:xfrm>
          <a:prstGeom prst="wave">
            <a:avLst/>
          </a:prstGeom>
          <a:solidFill>
            <a:srgbClr val="ED8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1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5" name="Волна 14"/>
          <p:cNvSpPr/>
          <p:nvPr/>
        </p:nvSpPr>
        <p:spPr>
          <a:xfrm>
            <a:off x="2517796" y="3891447"/>
            <a:ext cx="906941" cy="906941"/>
          </a:xfrm>
          <a:prstGeom prst="wave">
            <a:avLst/>
          </a:prstGeom>
          <a:solidFill>
            <a:srgbClr val="ED8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2</a:t>
            </a:r>
            <a:endParaRPr lang="ru-RU" dirty="0"/>
          </a:p>
        </p:txBody>
      </p:sp>
      <p:sp>
        <p:nvSpPr>
          <p:cNvPr id="16" name="Волна 15"/>
          <p:cNvSpPr/>
          <p:nvPr/>
        </p:nvSpPr>
        <p:spPr>
          <a:xfrm>
            <a:off x="7312791" y="3704802"/>
            <a:ext cx="1061149" cy="1061149"/>
          </a:xfrm>
          <a:prstGeom prst="wave">
            <a:avLst/>
          </a:prstGeom>
          <a:solidFill>
            <a:srgbClr val="ED8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4</a:t>
            </a:r>
            <a:endParaRPr lang="ru-RU" dirty="0"/>
          </a:p>
        </p:txBody>
      </p:sp>
      <p:sp>
        <p:nvSpPr>
          <p:cNvPr id="17" name="Волна 16"/>
          <p:cNvSpPr/>
          <p:nvPr/>
        </p:nvSpPr>
        <p:spPr>
          <a:xfrm>
            <a:off x="7686714" y="546907"/>
            <a:ext cx="1061149" cy="1061149"/>
          </a:xfrm>
          <a:prstGeom prst="wave">
            <a:avLst/>
          </a:prstGeom>
          <a:solidFill>
            <a:srgbClr val="ED8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156814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Поздравляшки - пожелания!</a:t>
            </a:r>
            <a:endParaRPr lang="ru-RU" dirty="0"/>
          </a:p>
        </p:txBody>
      </p:sp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60" y="1690689"/>
            <a:ext cx="1809679" cy="1809679"/>
          </a:xfrm>
        </p:spPr>
      </p:pic>
      <p:pic>
        <p:nvPicPr>
          <p:cNvPr id="5" name="Объект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45" y="1690689"/>
            <a:ext cx="2535285" cy="2535285"/>
          </a:xfrm>
          <a:prstGeom prst="rect">
            <a:avLst/>
          </a:prstGeom>
        </p:spPr>
      </p:pic>
      <p:pic>
        <p:nvPicPr>
          <p:cNvPr id="6" name="Объект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5670" y="1627178"/>
            <a:ext cx="1809679" cy="1809679"/>
          </a:xfrm>
          <a:prstGeom prst="rect">
            <a:avLst/>
          </a:prstGeom>
        </p:spPr>
      </p:pic>
      <p:pic>
        <p:nvPicPr>
          <p:cNvPr id="7" name="Объект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462" y="3921091"/>
            <a:ext cx="1809679" cy="1809679"/>
          </a:xfrm>
          <a:prstGeom prst="rect">
            <a:avLst/>
          </a:prstGeom>
        </p:spPr>
      </p:pic>
      <p:pic>
        <p:nvPicPr>
          <p:cNvPr id="8" name="Объект 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9501" y="4326981"/>
            <a:ext cx="1809679" cy="1809679"/>
          </a:xfrm>
          <a:prstGeom prst="rect">
            <a:avLst/>
          </a:prstGeom>
        </p:spPr>
      </p:pic>
      <p:sp>
        <p:nvSpPr>
          <p:cNvPr id="9" name="Управляющая кнопка: домой 8">
            <a:hlinkClick r:id="rId8" action="ppaction://hlinksldjump" highlightClick="1">
              <a:snd r:embed="rId9" name="type.wav"/>
            </a:hlinkClick>
          </p:cNvPr>
          <p:cNvSpPr/>
          <p:nvPr/>
        </p:nvSpPr>
        <p:spPr>
          <a:xfrm>
            <a:off x="7506269" y="5730770"/>
            <a:ext cx="1637731" cy="1127230"/>
          </a:xfrm>
          <a:prstGeom prst="actionButtonHome">
            <a:avLst/>
          </a:prstGeom>
          <a:gradFill flip="none" rotWithShape="1">
            <a:gsLst>
              <a:gs pos="17000">
                <a:srgbClr val="57751E">
                  <a:lumMod val="100000"/>
                </a:srgbClr>
              </a:gs>
              <a:gs pos="50000">
                <a:srgbClr val="516D1D"/>
              </a:gs>
              <a:gs pos="100000">
                <a:srgbClr val="4D671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978907" y="1188186"/>
            <a:ext cx="1425729" cy="1425729"/>
          </a:xfrm>
          <a:prstGeom prst="star5">
            <a:avLst/>
          </a:prstGeom>
          <a:solidFill>
            <a:srgbClr val="FF96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2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6203369" y="3431941"/>
            <a:ext cx="1266968" cy="1266968"/>
          </a:xfrm>
          <a:prstGeom prst="star5">
            <a:avLst/>
          </a:prstGeom>
          <a:solidFill>
            <a:srgbClr val="FF96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5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7" name="5-конечная звезда 16"/>
          <p:cNvSpPr/>
          <p:nvPr/>
        </p:nvSpPr>
        <p:spPr>
          <a:xfrm>
            <a:off x="2082829" y="1328560"/>
            <a:ext cx="1266968" cy="1266968"/>
          </a:xfrm>
          <a:prstGeom prst="star5">
            <a:avLst/>
          </a:prstGeom>
          <a:solidFill>
            <a:srgbClr val="FF96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1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5-конечная звезда 17"/>
          <p:cNvSpPr/>
          <p:nvPr/>
        </p:nvSpPr>
        <p:spPr>
          <a:xfrm rot="2049759">
            <a:off x="1807301" y="4945329"/>
            <a:ext cx="1266968" cy="1266968"/>
          </a:xfrm>
          <a:prstGeom prst="star5">
            <a:avLst/>
          </a:prstGeom>
          <a:solidFill>
            <a:srgbClr val="FF96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4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9" name="5-конечная звезда 18"/>
          <p:cNvSpPr/>
          <p:nvPr/>
        </p:nvSpPr>
        <p:spPr>
          <a:xfrm rot="19303701">
            <a:off x="3885955" y="2837079"/>
            <a:ext cx="1266968" cy="1266968"/>
          </a:xfrm>
          <a:prstGeom prst="star5">
            <a:avLst/>
          </a:prstGeom>
          <a:solidFill>
            <a:srgbClr val="FF96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3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83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/>
              <a:t>Здравствуй – </a:t>
            </a:r>
            <a:r>
              <a:rPr lang="ru-RU" b="1" dirty="0" smtClean="0">
                <a:solidFill>
                  <a:srgbClr val="FFFF00"/>
                </a:solidFill>
              </a:rPr>
              <a:t>видза </a:t>
            </a:r>
            <a:r>
              <a:rPr lang="ru-RU" b="1" dirty="0">
                <a:solidFill>
                  <a:srgbClr val="FFFF00"/>
                </a:solidFill>
              </a:rPr>
              <a:t>олан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106" y="1690689"/>
            <a:ext cx="6513243" cy="4070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возврат 4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8311486" y="5964072"/>
            <a:ext cx="832513" cy="893928"/>
          </a:xfrm>
          <a:prstGeom prst="actionButtonReturn">
            <a:avLst/>
          </a:prstGeom>
          <a:gradFill flip="none" rotWithShape="1">
            <a:gsLst>
              <a:gs pos="0">
                <a:srgbClr val="4D681B"/>
              </a:gs>
              <a:gs pos="19000">
                <a:srgbClr val="506B1C"/>
              </a:gs>
              <a:gs pos="100000">
                <a:srgbClr val="55721E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-5" y="0"/>
            <a:ext cx="1373462" cy="6867283"/>
            <a:chOff x="-5" y="94578"/>
            <a:chExt cx="1354546" cy="677270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0" y="4158201"/>
              <a:ext cx="1354541" cy="135454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0" y="5512742"/>
              <a:ext cx="1354541" cy="135454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3" y="1449119"/>
              <a:ext cx="1354541" cy="135454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-1" y="2803660"/>
              <a:ext cx="1354541" cy="1354541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-5" y="94578"/>
              <a:ext cx="1354541" cy="1354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256961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/>
              <a:t>Привет – </a:t>
            </a:r>
            <a:r>
              <a:rPr lang="ru-RU" b="1" dirty="0" err="1" smtClean="0">
                <a:solidFill>
                  <a:srgbClr val="FFFF00"/>
                </a:solidFill>
              </a:rPr>
              <a:t>чол</a:t>
            </a:r>
            <a:r>
              <a:rPr lang="en-US" b="1" dirty="0">
                <a:solidFill>
                  <a:srgbClr val="FFFF00"/>
                </a:solidFill>
              </a:rPr>
              <a:t>ö</a:t>
            </a:r>
            <a:r>
              <a:rPr lang="ru-RU" b="1" dirty="0" smtClean="0">
                <a:solidFill>
                  <a:srgbClr val="FFFF00"/>
                </a:solidFill>
              </a:rPr>
              <a:t>м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106" y="1690689"/>
            <a:ext cx="6513243" cy="4333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возврат 4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8311486" y="5964072"/>
            <a:ext cx="832513" cy="893928"/>
          </a:xfrm>
          <a:prstGeom prst="actionButtonReturn">
            <a:avLst/>
          </a:prstGeom>
          <a:gradFill flip="none" rotWithShape="1">
            <a:gsLst>
              <a:gs pos="0">
                <a:srgbClr val="4D681B"/>
              </a:gs>
              <a:gs pos="19000">
                <a:srgbClr val="506B1C"/>
              </a:gs>
              <a:gs pos="100000">
                <a:srgbClr val="55721E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-5" y="0"/>
            <a:ext cx="1373462" cy="6867283"/>
            <a:chOff x="-5" y="94578"/>
            <a:chExt cx="1354546" cy="677270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0" y="4158201"/>
              <a:ext cx="1354541" cy="1354541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0" y="5512742"/>
              <a:ext cx="1354541" cy="1354541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3" y="1449119"/>
              <a:ext cx="1354541" cy="1354541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-1" y="2803660"/>
              <a:ext cx="1354541" cy="1354541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-5" y="94578"/>
              <a:ext cx="1354541" cy="1354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469338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убина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Глубина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TC104033923[[fn=Глубина]]</Template>
  <TotalTime>301</TotalTime>
  <Words>226</Words>
  <Application>Microsoft Office PowerPoint</Application>
  <PresentationFormat>Экран (4:3)</PresentationFormat>
  <Paragraphs>67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 Light</vt:lpstr>
      <vt:lpstr>Comic Sans MS</vt:lpstr>
      <vt:lpstr>Corbel</vt:lpstr>
      <vt:lpstr>Times New Roman</vt:lpstr>
      <vt:lpstr>Глубина</vt:lpstr>
      <vt:lpstr>Путешествие в  деревню Вежливость</vt:lpstr>
      <vt:lpstr>Путешествие в деревню Вежливость -  Авъя грездö ветлöм-мунöм</vt:lpstr>
      <vt:lpstr>Выбери направление:</vt:lpstr>
      <vt:lpstr>Поздороваемся!</vt:lpstr>
      <vt:lpstr>Уважаем всех людей!</vt:lpstr>
      <vt:lpstr>Пожелания – напутствия!</vt:lpstr>
      <vt:lpstr>Поздравляшки - пожелания!</vt:lpstr>
      <vt:lpstr>Здравствуй – видза олан</vt:lpstr>
      <vt:lpstr>Привет – чолöм</vt:lpstr>
      <vt:lpstr>Добро пожаловать – видза корам</vt:lpstr>
      <vt:lpstr>Доброе утро – бур асыв</vt:lpstr>
      <vt:lpstr>Добрый день – бур лун</vt:lpstr>
      <vt:lpstr>Добрый вечер – бур рыт</vt:lpstr>
      <vt:lpstr>Доброй ночи – бур вой</vt:lpstr>
      <vt:lpstr>Пожалуйста – ен могысьöн</vt:lpstr>
      <vt:lpstr>Спасибо – аттьö</vt:lpstr>
      <vt:lpstr>Извините – прöща кора</vt:lpstr>
      <vt:lpstr>Доброго пути – шуда туй, бур туй</vt:lpstr>
      <vt:lpstr>Приятного аппетита – нянь да сов</vt:lpstr>
      <vt:lpstr>С легким паром – пывсян жар</vt:lpstr>
      <vt:lpstr>Честь труду – кыпыд удж</vt:lpstr>
      <vt:lpstr>Угощайтесь – чöсмасьöй</vt:lpstr>
      <vt:lpstr>Сладких снов – чöскыд ун</vt:lpstr>
      <vt:lpstr>С Днем рождения – Нимлунöн, чужан лунöн</vt:lpstr>
      <vt:lpstr>Будь здоров – дзоньвидзалун</vt:lpstr>
      <vt:lpstr>С Новым годом - Выль воöн</vt:lpstr>
      <vt:lpstr>Удачи,  счастья – шудлун</vt:lpstr>
      <vt:lpstr>Успеха – выль вермöм</vt:lpstr>
      <vt:lpstr>Спасибо за внимание!</vt:lpstr>
      <vt:lpstr>Источники:</vt:lpstr>
    </vt:vector>
  </TitlesOfParts>
  <Company>panica-group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деревню вежливости</dc:title>
  <dc:creator>Павел</dc:creator>
  <cp:lastModifiedBy>Elena</cp:lastModifiedBy>
  <cp:revision>33</cp:revision>
  <dcterms:created xsi:type="dcterms:W3CDTF">2014-11-04T18:21:15Z</dcterms:created>
  <dcterms:modified xsi:type="dcterms:W3CDTF">2017-09-29T16:30:43Z</dcterms:modified>
</cp:coreProperties>
</file>