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16" r:id="rId4"/>
    <p:sldId id="281" r:id="rId5"/>
    <p:sldId id="315" r:id="rId6"/>
    <p:sldId id="314" r:id="rId7"/>
    <p:sldId id="313" r:id="rId8"/>
    <p:sldId id="312" r:id="rId9"/>
    <p:sldId id="311" r:id="rId10"/>
    <p:sldId id="310" r:id="rId11"/>
    <p:sldId id="309" r:id="rId12"/>
    <p:sldId id="308" r:id="rId13"/>
    <p:sldId id="307" r:id="rId14"/>
    <p:sldId id="306" r:id="rId15"/>
    <p:sldId id="305" r:id="rId16"/>
    <p:sldId id="304" r:id="rId17"/>
    <p:sldId id="317" r:id="rId18"/>
    <p:sldId id="31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achalka26.ucoz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20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21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22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23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24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25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hyperlink" Target="http://myhomepets.ru/uploads/posts/2015-08/1439507599_p_9f7c86e6.jpg" TargetMode="External"/><Relationship Id="rId7" Type="http://schemas.openxmlformats.org/officeDocument/2006/relationships/hyperlink" Target="http://rabota5.ru/photo/zarabotat-v-qiwi-kosheleke-1240.jpg" TargetMode="External"/><Relationship Id="rId2" Type="http://schemas.openxmlformats.org/officeDocument/2006/relationships/hyperlink" Target="http://picpickle.com/farchive/Animals/Land/dk83ro4dan6ntdi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-mxf9z4FmiTw/UJuGn-3o4AI/AAAAAAAAAE0/9wdj_DAIOQ8/s1600/Perro-ojo-azul1.jpg" TargetMode="External"/><Relationship Id="rId5" Type="http://schemas.openxmlformats.org/officeDocument/2006/relationships/hyperlink" Target="http://www.purplecowvineyards.com/.a/6a00d83456011969e2019b0242a1d8970d-800wi" TargetMode="External"/><Relationship Id="rId4" Type="http://schemas.openxmlformats.org/officeDocument/2006/relationships/hyperlink" Target="http://www.publicdomainpictures.net/pictures/60000/velka/dog-rough-collie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asyen.ru/load/shablony_prezentacij/universalnye_shablony/shablony_prezentacij_tetrad_na_spirali_chast_2/509-1-0-25010" TargetMode="External"/><Relationship Id="rId3" Type="http://schemas.openxmlformats.org/officeDocument/2006/relationships/hyperlink" Target="http://static1.keep4u.ru/2008/02/17/9eb0462d9f358ade8b.jpg" TargetMode="External"/><Relationship Id="rId7" Type="http://schemas.openxmlformats.org/officeDocument/2006/relationships/hyperlink" Target="http://lodozo.com/files/images/Bolshoy-doberman-u-ozera-lodozo.com.jpg" TargetMode="External"/><Relationship Id="rId2" Type="http://schemas.openxmlformats.org/officeDocument/2006/relationships/hyperlink" Target="http://animal-store.ru/img/2015/050203/293615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rtinki24.ru/uploads/gallery/main/77/kartinki24_dog_8674.jpg" TargetMode="External"/><Relationship Id="rId5" Type="http://schemas.openxmlformats.org/officeDocument/2006/relationships/hyperlink" Target="http://cs4.pikabu.ru/images/big_size_comm/2015-03_2/1425672941470.jpg" TargetMode="External"/><Relationship Id="rId10" Type="http://schemas.openxmlformats.org/officeDocument/2006/relationships/hyperlink" Target="http://cs614817.vk.me/v614817876/11601/HxFlljY9MIk.jpg" TargetMode="External"/><Relationship Id="rId4" Type="http://schemas.openxmlformats.org/officeDocument/2006/relationships/hyperlink" Target="http://farm2.staticflickr.com/1254/570972483_5711586891_o.jpg" TargetMode="External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15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16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17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26" Type="http://schemas.openxmlformats.org/officeDocument/2006/relationships/image" Target="../media/image19.jpeg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16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9.xml"/><Relationship Id="rId19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1.xml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pn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428604"/>
            <a:ext cx="1214446" cy="9131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5984" y="2000240"/>
            <a:ext cx="6200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ial Narrow" pitchFamily="34" charset="0"/>
              </a:rPr>
              <a:t>Интерактивный альбом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ial Narrow" pitchFamily="34" charset="0"/>
              </a:rPr>
              <a:t>Породы собак</a:t>
            </a:r>
            <a:endParaRPr lang="ru-RU" sz="4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714752"/>
            <a:ext cx="266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Окружающий мир  1 класс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УМК «Школа 2100»</a:t>
            </a: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5606" y="5000636"/>
            <a:ext cx="46683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Автор: </a:t>
            </a:r>
            <a:r>
              <a:rPr lang="ru-RU" sz="2000" b="1" dirty="0" err="1" smtClean="0">
                <a:solidFill>
                  <a:srgbClr val="7030A0"/>
                </a:solidFill>
                <a:latin typeface="Arial Narrow" pitchFamily="34" charset="0"/>
              </a:rPr>
              <a:t>Оголева</a:t>
            </a: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 Наталья Валерьевна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учитель  начальных классов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МБОУ «СОШ № 32»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г.Краснотурьинск Свердловская область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500042"/>
            <a:ext cx="57606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</a:rPr>
              <a:t>Работа выполнена в рамках творческой мастерской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</a:rPr>
              <a:t> «Приемы </a:t>
            </a:r>
            <a:r>
              <a:rPr lang="ru-RU" sz="1400" dirty="0" err="1" smtClean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</a:rPr>
              <a:t>медиадидактики</a:t>
            </a:r>
            <a:r>
              <a:rPr lang="ru-RU" sz="1400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</a:rPr>
              <a:t> в творчестве учителя»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</a:rPr>
              <a:t>на сайте </a:t>
            </a:r>
            <a:r>
              <a:rPr lang="en-US" sz="1400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2"/>
              </a:rPr>
              <a:t>http</a:t>
            </a:r>
            <a:r>
              <a:rPr lang="en-US" sz="1400" dirty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  <a:hlinkClick r:id="rId2"/>
              </a:rPr>
              <a:t>://nachalka26.ucoz.com</a:t>
            </a:r>
            <a:endParaRPr lang="be-BY" sz="1400" dirty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Управляющая кнопка: далее 12">
            <a:hlinkClick r:id="rId4" action="ppaction://hlinksldjump" highlightClick="1"/>
          </p:cNvPr>
          <p:cNvSpPr/>
          <p:nvPr/>
        </p:nvSpPr>
        <p:spPr>
          <a:xfrm>
            <a:off x="1714480" y="5715016"/>
            <a:ext cx="714380" cy="613788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ведения 13">
            <a:hlinkClick r:id="rId5" action="ppaction://hlinksldjump" highlightClick="1"/>
          </p:cNvPr>
          <p:cNvSpPr/>
          <p:nvPr/>
        </p:nvSpPr>
        <p:spPr>
          <a:xfrm>
            <a:off x="8215338" y="571480"/>
            <a:ext cx="685226" cy="685226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12" action="ppaction://hlinksldjump"/>
          </p:cNvPr>
          <p:cNvSpPr/>
          <p:nvPr/>
        </p:nvSpPr>
        <p:spPr>
          <a:xfrm>
            <a:off x="4572000" y="1928802"/>
            <a:ext cx="4286280" cy="36433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Сенбернар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14" action="ppaction://hlinksldjump"/>
          </p:cNvPr>
          <p:cNvSpPr/>
          <p:nvPr/>
        </p:nvSpPr>
        <p:spPr>
          <a:xfrm>
            <a:off x="1714480" y="2714620"/>
            <a:ext cx="4214842" cy="3571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Доберман пинчер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16" action="ppaction://hlinksldjump"/>
          </p:cNvPr>
          <p:cNvSpPr/>
          <p:nvPr/>
        </p:nvSpPr>
        <p:spPr>
          <a:xfrm>
            <a:off x="3857620" y="2714620"/>
            <a:ext cx="4286280" cy="35004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Чихуахуа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18" action="ppaction://hlinksldjump"/>
          </p:cNvPr>
          <p:cNvSpPr/>
          <p:nvPr/>
        </p:nvSpPr>
        <p:spPr>
          <a:xfrm>
            <a:off x="4572000" y="2714620"/>
            <a:ext cx="4286280" cy="35004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Колли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22" action="ppaction://hlinksldjump"/>
          </p:cNvPr>
          <p:cNvSpPr/>
          <p:nvPr/>
        </p:nvSpPr>
        <p:spPr>
          <a:xfrm>
            <a:off x="1714480" y="2714620"/>
            <a:ext cx="4286280" cy="355760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Шпиц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20" action="ppaction://hlinksldjump"/>
          </p:cNvPr>
          <p:cNvSpPr/>
          <p:nvPr/>
        </p:nvSpPr>
        <p:spPr>
          <a:xfrm>
            <a:off x="3857620" y="2643182"/>
            <a:ext cx="4286280" cy="370048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Хаски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24" action="ppaction://hlinksldjump"/>
          </p:cNvPr>
          <p:cNvSpPr/>
          <p:nvPr/>
        </p:nvSpPr>
        <p:spPr>
          <a:xfrm>
            <a:off x="4572000" y="2714620"/>
            <a:ext cx="4286280" cy="36290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Немецкая овчарка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642918"/>
            <a:ext cx="440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</a:rPr>
              <a:t>Используемые ресурсы:</a:t>
            </a:r>
            <a:endParaRPr lang="ru-RU" sz="3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2"/>
              </a:rPr>
              <a:t>http://picpickle.com/farchive/Animals/Land/dk83ro4dan6ntdi8.jpg</a:t>
            </a:r>
            <a:r>
              <a:rPr lang="ru-RU" u="sng" dirty="0" smtClean="0"/>
              <a:t> </a:t>
            </a:r>
            <a:r>
              <a:rPr lang="ru-RU" u="sng" dirty="0" err="1" smtClean="0"/>
              <a:t>чихуахуа</a:t>
            </a:r>
            <a:endParaRPr lang="ru-RU" u="sng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3"/>
              </a:rPr>
              <a:t>http://myhomepets.ru/uploads/posts/2015-08/1439507599_p_9f7c86e6.jpg</a:t>
            </a:r>
            <a:r>
              <a:rPr lang="ru-RU" dirty="0" smtClean="0"/>
              <a:t> мопс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4"/>
              </a:rPr>
              <a:t>http://www.publicdomainpictures.net/pictures/60000/velka/dog-rough-collie.jpg</a:t>
            </a:r>
            <a:r>
              <a:rPr lang="ru-RU" dirty="0" smtClean="0"/>
              <a:t> колли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5"/>
              </a:rPr>
              <a:t>http://www.purplecowvineyards.com/.a/6a00d83456011969e2019b0242a1d8970d-800wi</a:t>
            </a:r>
            <a:r>
              <a:rPr lang="ru-RU" dirty="0" smtClean="0"/>
              <a:t> пудель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41433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6"/>
              </a:rPr>
              <a:t>http://2.bp.blogspot.com/-mxf9z4FmiTw/UJuGn-3o4AI/AAAAAAAAAE0/9wdj_DAIOQ8/s1600/Perro-ojo-azul1.jpg</a:t>
            </a:r>
            <a:r>
              <a:rPr lang="ru-RU" dirty="0" smtClean="0"/>
              <a:t> сибирская </a:t>
            </a:r>
            <a:r>
              <a:rPr lang="ru-RU" dirty="0" err="1" smtClean="0"/>
              <a:t>хаски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7"/>
              </a:rPr>
              <a:t>http://rabota5.ru/photo/zarabotat-v-qiwi-kosheleke-1240.jpg</a:t>
            </a:r>
            <a:r>
              <a:rPr lang="ru-RU" dirty="0" smtClean="0"/>
              <a:t> немецкая овчарка</a:t>
            </a:r>
            <a:endParaRPr lang="ru-RU" dirty="0"/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1714480" y="6072206"/>
            <a:ext cx="714380" cy="613788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2"/>
              </a:rPr>
              <a:t>http://animal-store.ru/img/2015/050203/2936155</a:t>
            </a:r>
            <a:r>
              <a:rPr lang="ru-RU" dirty="0" smtClean="0"/>
              <a:t> ротвейлер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357298"/>
            <a:ext cx="46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http://static1.keep4u.ru/2008/02/17/9eb0462d9f358ade8b.jpg</a:t>
            </a:r>
            <a:r>
              <a:rPr lang="ru-RU" dirty="0" smtClean="0"/>
              <a:t> чау -чау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4"/>
              </a:rPr>
              <a:t>http://farm2.staticflickr.com/1254/570972483_5711586891_o.jpg</a:t>
            </a:r>
            <a:r>
              <a:rPr lang="ru-RU" dirty="0" smtClean="0"/>
              <a:t> лабрадор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5"/>
              </a:rPr>
              <a:t>http://cs4.pikabu.ru/images/big_size_comm/2015-03_2/1425672941470.jpg</a:t>
            </a:r>
            <a:r>
              <a:rPr lang="ru-RU" dirty="0" smtClean="0"/>
              <a:t> сенбернар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6"/>
              </a:rPr>
              <a:t>http://www.kartinki24.ru/uploads/gallery/main/77/kartinki24_dog_8674.jpg</a:t>
            </a:r>
            <a:r>
              <a:rPr lang="ru-RU" dirty="0" smtClean="0"/>
              <a:t> шпиц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9290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7"/>
              </a:rPr>
              <a:t>http://lodozo.com/files/images/Bolshoy-doberman-u-ozera-lodozo.com.jpg</a:t>
            </a:r>
            <a:r>
              <a:rPr lang="ru-RU" dirty="0" smtClean="0"/>
              <a:t> доберман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8"/>
              </a:rPr>
              <a:t>http://easyen.ru/load/shablony_prezentacij/universalnye_shablony/shablony_prezentacij_tetrad_na_spirali_chast_2/509-1-0-25010</a:t>
            </a:r>
            <a:r>
              <a:rPr lang="ru-RU" u="sng" dirty="0" smtClean="0"/>
              <a:t> шаблон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9" action="ppaction://hlinksldjump" highlightClick="1"/>
          </p:cNvPr>
          <p:cNvSpPr/>
          <p:nvPr/>
        </p:nvSpPr>
        <p:spPr>
          <a:xfrm>
            <a:off x="8215338" y="5715016"/>
            <a:ext cx="642942" cy="571504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10"/>
              </a:rPr>
              <a:t>http://</a:t>
            </a:r>
            <a:r>
              <a:rPr lang="ru-RU" u="sng" dirty="0" smtClean="0">
                <a:hlinkClick r:id="rId10"/>
              </a:rPr>
              <a:t>cs614817.vk.me/v614817876/11601/HxFlljY9MIk.jpg</a:t>
            </a:r>
            <a:r>
              <a:rPr lang="ru-RU" u="sng" dirty="0" smtClean="0"/>
              <a:t> собаки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Собаки — лучшие друзья человека. Они  защищают наши дома, спасают жизни, помогают людям, потерявшим зрение.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000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Собаки верно служат человеку вот уже тридцать тысяч лет.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8576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На сегодняшний день выведено огромное количество пород собак, у каждой породы свой темперамент и отличительные черты.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7860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Собаки в жизни человека занимают важную вспомогательную роль.</a:t>
            </a:r>
          </a:p>
          <a:p>
            <a:endParaRPr lang="ru-RU" dirty="0" smtClean="0"/>
          </a:p>
        </p:txBody>
      </p:sp>
      <p:pic>
        <p:nvPicPr>
          <p:cNvPr id="1026" name="Picture 2" descr="C:\Users\User\Desktop\im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929066"/>
            <a:ext cx="3071802" cy="2619374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714480" y="5786454"/>
            <a:ext cx="685226" cy="57148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6429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Все породы собак выводились человеком для определенных нужд и разделены на группы: служебные, декоративные и охотничьи.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2571744"/>
            <a:ext cx="5716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Ребята, вы сможете узнать породы собак 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рассмотреть их, если наведете курсор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на маленькую картинку.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5" name="Picture 2" descr="C:\Users\User\Desktop\im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929066"/>
            <a:ext cx="3071802" cy="2619374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714480" y="5715016"/>
            <a:ext cx="714380" cy="613788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2" action="ppaction://hlinksldjump"/>
          </p:cNvPr>
          <p:cNvSpPr/>
          <p:nvPr/>
        </p:nvSpPr>
        <p:spPr>
          <a:xfrm>
            <a:off x="1714480" y="571480"/>
            <a:ext cx="4286280" cy="3571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Пудель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4" action="ppaction://hlinksldjump"/>
          </p:cNvPr>
          <p:cNvSpPr/>
          <p:nvPr/>
        </p:nvSpPr>
        <p:spPr>
          <a:xfrm>
            <a:off x="3857620" y="500042"/>
            <a:ext cx="4286280" cy="36433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Чау-чау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6" action="ppaction://hlinksldjump"/>
          </p:cNvPr>
          <p:cNvSpPr/>
          <p:nvPr/>
        </p:nvSpPr>
        <p:spPr>
          <a:xfrm>
            <a:off x="4572000" y="571480"/>
            <a:ext cx="4286280" cy="3571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Ротвейлер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8" action="ppaction://hlinksldjump"/>
          </p:cNvPr>
          <p:cNvSpPr/>
          <p:nvPr/>
        </p:nvSpPr>
        <p:spPr>
          <a:xfrm>
            <a:off x="1714480" y="2000240"/>
            <a:ext cx="4286280" cy="3571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Лабрадор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Hover r:id="rId2" action="ppaction://hlinksldjump"/>
          </p:cNvPr>
          <p:cNvSpPr/>
          <p:nvPr/>
        </p:nvSpPr>
        <p:spPr>
          <a:xfrm>
            <a:off x="1714480" y="1071546"/>
            <a:ext cx="135732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Hover r:id="rId4" action="ppaction://hlinksldjump"/>
          </p:cNvPr>
          <p:cNvSpPr/>
          <p:nvPr/>
        </p:nvSpPr>
        <p:spPr>
          <a:xfrm>
            <a:off x="3857620" y="1071546"/>
            <a:ext cx="135732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6" action="ppaction://hlinksldjump"/>
          </p:cNvPr>
          <p:cNvSpPr/>
          <p:nvPr/>
        </p:nvSpPr>
        <p:spPr>
          <a:xfrm>
            <a:off x="6000760" y="1071546"/>
            <a:ext cx="1357322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8" action="ppaction://hlinksldjump"/>
          </p:cNvPr>
          <p:cNvSpPr/>
          <p:nvPr/>
        </p:nvSpPr>
        <p:spPr>
          <a:xfrm>
            <a:off x="1714480" y="2500306"/>
            <a:ext cx="135732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10" action="ppaction://hlinksldjump"/>
          </p:cNvPr>
          <p:cNvSpPr/>
          <p:nvPr/>
        </p:nvSpPr>
        <p:spPr>
          <a:xfrm>
            <a:off x="3857620" y="2500306"/>
            <a:ext cx="1357322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12" action="ppaction://hlinksldjump"/>
          </p:cNvPr>
          <p:cNvSpPr/>
          <p:nvPr/>
        </p:nvSpPr>
        <p:spPr>
          <a:xfrm>
            <a:off x="6000760" y="2500306"/>
            <a:ext cx="1357322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Hover r:id="rId14" action="ppaction://hlinksldjump"/>
          </p:cNvPr>
          <p:cNvSpPr/>
          <p:nvPr/>
        </p:nvSpPr>
        <p:spPr>
          <a:xfrm>
            <a:off x="1714480" y="3929066"/>
            <a:ext cx="1357322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16" action="ppaction://hlinksldjump"/>
          </p:cNvPr>
          <p:cNvSpPr/>
          <p:nvPr/>
        </p:nvSpPr>
        <p:spPr>
          <a:xfrm>
            <a:off x="3857620" y="3929066"/>
            <a:ext cx="1357322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rId18" action="ppaction://hlinksldjump"/>
          </p:cNvPr>
          <p:cNvSpPr/>
          <p:nvPr/>
        </p:nvSpPr>
        <p:spPr>
          <a:xfrm>
            <a:off x="6000760" y="3929066"/>
            <a:ext cx="1357322" cy="914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0" action="ppaction://hlinksldjump"/>
          </p:cNvPr>
          <p:cNvSpPr/>
          <p:nvPr/>
        </p:nvSpPr>
        <p:spPr>
          <a:xfrm>
            <a:off x="3857620" y="5357826"/>
            <a:ext cx="1357322" cy="914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2" action="ppaction://hlinksldjump"/>
          </p:cNvPr>
          <p:cNvSpPr/>
          <p:nvPr/>
        </p:nvSpPr>
        <p:spPr>
          <a:xfrm>
            <a:off x="1714480" y="5357826"/>
            <a:ext cx="1357322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rId24" action="ppaction://hlinksldjump"/>
          </p:cNvPr>
          <p:cNvSpPr/>
          <p:nvPr/>
        </p:nvSpPr>
        <p:spPr>
          <a:xfrm>
            <a:off x="6000760" y="5357826"/>
            <a:ext cx="1357322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10" action="ppaction://hlinksldjump"/>
          </p:cNvPr>
          <p:cNvSpPr/>
          <p:nvPr/>
        </p:nvSpPr>
        <p:spPr>
          <a:xfrm>
            <a:off x="3857620" y="2000240"/>
            <a:ext cx="4286280" cy="3571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Мопс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8215338" y="642918"/>
            <a:ext cx="642942" cy="57150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494429"/>
      </a:hlink>
      <a:folHlink>
        <a:srgbClr val="1D1B1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229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2014-11-22T17:16:34Z</dcterms:created>
  <dcterms:modified xsi:type="dcterms:W3CDTF">2015-10-14T11:20:52Z</dcterms:modified>
</cp:coreProperties>
</file>