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7" r:id="rId3"/>
    <p:sldId id="260" r:id="rId4"/>
    <p:sldId id="261" r:id="rId5"/>
    <p:sldId id="259" r:id="rId6"/>
    <p:sldId id="263" r:id="rId7"/>
    <p:sldId id="262" r:id="rId8"/>
    <p:sldId id="273" r:id="rId9"/>
    <p:sldId id="258" r:id="rId10"/>
    <p:sldId id="264" r:id="rId11"/>
    <p:sldId id="265" r:id="rId12"/>
    <p:sldId id="278" r:id="rId13"/>
    <p:sldId id="279" r:id="rId14"/>
    <p:sldId id="276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006600"/>
    <a:srgbClr val="FF9933"/>
    <a:srgbClr val="A50021"/>
    <a:srgbClr val="CC0000"/>
    <a:srgbClr val="EC9E9E"/>
    <a:srgbClr val="FF9999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76998" autoAdjust="0"/>
  </p:normalViewPr>
  <p:slideViewPr>
    <p:cSldViewPr>
      <p:cViewPr>
        <p:scale>
          <a:sx n="66" d="100"/>
          <a:sy n="66" d="100"/>
        </p:scale>
        <p:origin x="-1374" y="-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882EC-3BC4-4A58-8B4B-28A8DEB0A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F1D6-3E72-4908-8F11-0AC6562BAA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E6D8-929B-43B4-8602-5441CD6273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9BC5C-1449-44D3-B087-6DFA824441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E76E8-8356-46DA-930E-A832BD9FF5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6688C-4503-45C4-AEDF-F72B123B74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08EE-67EA-4C38-8C28-1E31A1BA8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70ED-2B1B-4FB4-8525-18655ABBA0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F5D75-D225-45B0-831C-EA125B4ED6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30D8E-1998-4D31-A3EF-39476ABB96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E5C44-1B32-496D-A31B-F98D4ABCC4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3F0B-E30B-4490-AD36-736F2A7386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5AB780-EC2A-4601-9B4A-786D824892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5.xml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emf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11.png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1.png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1.png"/><Relationship Id="rId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fs181.www.ex.ua/show/30712169/30712169.png?800" TargetMode="External"/><Relationship Id="rId13" Type="http://schemas.openxmlformats.org/officeDocument/2006/relationships/hyperlink" Target="https://s-media-cache-ak0.pinimg.com/736x/d2/1f/b0/d21fb0b99f2ec3d526e1b3a619b8a166.jpg" TargetMode="External"/><Relationship Id="rId18" Type="http://schemas.openxmlformats.org/officeDocument/2006/relationships/hyperlink" Target="http://www.minnesotaprodj.com/images/next-button-out.png" TargetMode="External"/><Relationship Id="rId26" Type="http://schemas.openxmlformats.org/officeDocument/2006/relationships/image" Target="../media/image49.png"/><Relationship Id="rId3" Type="http://schemas.openxmlformats.org/officeDocument/2006/relationships/image" Target="../media/image47.emf"/><Relationship Id="rId21" Type="http://schemas.openxmlformats.org/officeDocument/2006/relationships/hyperlink" Target="http://mrnussbaum.com/draggable1/dd/images/go_button.png" TargetMode="External"/><Relationship Id="rId7" Type="http://schemas.openxmlformats.org/officeDocument/2006/relationships/hyperlink" Target="http://mediatechnologies.com/images/sized/uploads/products/vector_float_round-640x0.png" TargetMode="External"/><Relationship Id="rId12" Type="http://schemas.openxmlformats.org/officeDocument/2006/relationships/hyperlink" Target="https://pixabay.com/static/uploads/photo/2013/07/13/13/45/desk-161474_960_720.png" TargetMode="External"/><Relationship Id="rId17" Type="http://schemas.openxmlformats.org/officeDocument/2006/relationships/hyperlink" Target="http://swarzedzhome.pl/wp-content/uploads/2015/03/JOY_lustro-e1425286905265.png" TargetMode="External"/><Relationship Id="rId25" Type="http://schemas.openxmlformats.org/officeDocument/2006/relationships/image" Target="../media/image48.emf"/><Relationship Id="rId2" Type="http://schemas.openxmlformats.org/officeDocument/2006/relationships/image" Target="../media/image46.jpeg"/><Relationship Id="rId16" Type="http://schemas.openxmlformats.org/officeDocument/2006/relationships/hyperlink" Target="https://openclipart.org/image/2400px/svg_to_png/168561/lamp.png" TargetMode="External"/><Relationship Id="rId20" Type="http://schemas.openxmlformats.org/officeDocument/2006/relationships/hyperlink" Target="http://weebeeworld.com/Images/red-close-button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gnette2.wikia.nocookie.net/clubpenguin/images/7/7a/Sofa.png/revision/latest?cb=20131201095923" TargetMode="External"/><Relationship Id="rId11" Type="http://schemas.openxmlformats.org/officeDocument/2006/relationships/hyperlink" Target="http://dc528.4shared.com/img/uEX4vvSa/s7/136ffc05ad0/wardrobe__16_" TargetMode="External"/><Relationship Id="rId24" Type="http://schemas.openxmlformats.org/officeDocument/2006/relationships/hyperlink" Target="http://img-fotki.yandex.ru/get/5507/20573769.2/0_5f5bd_c0681961_L.jpg" TargetMode="External"/><Relationship Id="rId5" Type="http://schemas.openxmlformats.org/officeDocument/2006/relationships/hyperlink" Target="http://vignette3.wikia.nocookie.net/clubpenguin/images/5/5a/788_furniture_icon.png/revision/latest?cb=20120727041525" TargetMode="External"/><Relationship Id="rId15" Type="http://schemas.openxmlformats.org/officeDocument/2006/relationships/hyperlink" Target="http://kupikartin.ru/images/805.jpg" TargetMode="External"/><Relationship Id="rId23" Type="http://schemas.openxmlformats.org/officeDocument/2006/relationships/hyperlink" Target="http://nfepta.org/wp-content/uploads/2014/05/websiteslinks-icon.png" TargetMode="External"/><Relationship Id="rId10" Type="http://schemas.openxmlformats.org/officeDocument/2006/relationships/hyperlink" Target="http://cliparts.co/cliparts/8cx/ngB/8cxngB96i.png" TargetMode="External"/><Relationship Id="rId19" Type="http://schemas.openxmlformats.org/officeDocument/2006/relationships/hyperlink" Target="http://www.minnesotaprodj.com/images/back-button-out.png" TargetMode="External"/><Relationship Id="rId4" Type="http://schemas.openxmlformats.org/officeDocument/2006/relationships/hyperlink" Target="http://www.clipartbest.com/cliparts/dc6/ezn/dc6eznyMi.png" TargetMode="External"/><Relationship Id="rId9" Type="http://schemas.openxmlformats.org/officeDocument/2006/relationships/hyperlink" Target="http://lib.rus.ec/i/50/479950/i_045.png" TargetMode="External"/><Relationship Id="rId14" Type="http://schemas.openxmlformats.org/officeDocument/2006/relationships/hyperlink" Target="http://www.clipartsfree.net/vector/large/furniture_07_Vector_Clipart.png" TargetMode="External"/><Relationship Id="rId22" Type="http://schemas.openxmlformats.org/officeDocument/2006/relationships/hyperlink" Target="http://images.clipartpanda.com/clipart-house-Anonymous_Small_Hous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emf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C:\Users\Жека\Downloads\websiteslinks-icon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438400"/>
            <a:ext cx="8382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go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657600"/>
            <a:ext cx="12192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molumen-green-square-submit-ic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5181600"/>
            <a:ext cx="4572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7" descr="0_5f5bd_c0681961_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2362200"/>
            <a:ext cx="32654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головок 9"/>
          <p:cNvPicPr>
            <a:picLocks noGrp="1" noChangeArrowheads="1"/>
          </p:cNvPicPr>
          <p:nvPr>
            <p:ph type="title"/>
          </p:nvPr>
        </p:nvPicPr>
        <p:blipFill>
          <a:blip r:embed="rId8" cstate="print"/>
          <a:srcRect l="27734" r="26965"/>
          <a:stretch>
            <a:fillRect/>
          </a:stretch>
        </p:blipFill>
        <p:spPr>
          <a:xfrm>
            <a:off x="2819400" y="1066800"/>
            <a:ext cx="3733800" cy="1304925"/>
          </a:xfrm>
        </p:spPr>
      </p:pic>
      <p:pic>
        <p:nvPicPr>
          <p:cNvPr id="14348" name="Picture 12" descr="Рисунок1ЧМЮ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5791200"/>
            <a:ext cx="7086600" cy="774700"/>
          </a:xfrm>
          <a:prstGeom prst="rect">
            <a:avLst/>
          </a:prstGeom>
          <a:noFill/>
        </p:spPr>
      </p:pic>
      <p:pic>
        <p:nvPicPr>
          <p:cNvPr id="14349" name="Picture 13" descr="тренажер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685800"/>
            <a:ext cx="5870575" cy="655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0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1066800" y="5105400"/>
            <a:ext cx="19812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table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3657600" y="5105400"/>
            <a:ext cx="19812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latin typeface="Comic Sans MS" pitchFamily="66" charset="0"/>
                <a:cs typeface="Arial" charset="0"/>
              </a:rPr>
              <a:t>b</a:t>
            </a:r>
            <a:r>
              <a:rPr lang="pt-PT" sz="4400" b="1">
                <a:latin typeface="Comic Sans MS" pitchFamily="66" charset="0"/>
                <a:cs typeface="Arial" charset="0"/>
              </a:rPr>
              <a:t>ed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6096000" y="5105400"/>
            <a:ext cx="2057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desk</a:t>
            </a:r>
          </a:p>
        </p:txBody>
      </p:sp>
      <p:pic>
        <p:nvPicPr>
          <p:cNvPr id="23557" name="Picture 9" descr="desk-161474_960_7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0" descr="Мебель1"/>
          <p:cNvPicPr>
            <a:picLocks noChangeAspect="1" noChangeArrowheads="1"/>
          </p:cNvPicPr>
          <p:nvPr/>
        </p:nvPicPr>
        <p:blipFill>
          <a:blip r:embed="rId6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0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1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0" descr="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56388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wardrobe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56388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latin typeface="Comic Sans MS" pitchFamily="66" charset="0"/>
                <a:cs typeface="Arial" charset="0"/>
              </a:rPr>
              <a:t>bookcase</a:t>
            </a:r>
            <a:endParaRPr lang="pt-PT" sz="4400" b="1">
              <a:latin typeface="Comic Sans MS" pitchFamily="66" charset="0"/>
              <a:cs typeface="Arial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6388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shelf</a:t>
            </a:r>
          </a:p>
        </p:txBody>
      </p:sp>
      <p:pic>
        <p:nvPicPr>
          <p:cNvPr id="24581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Мебель1"/>
          <p:cNvPicPr>
            <a:picLocks noChangeAspect="1" noChangeArrowheads="1"/>
          </p:cNvPicPr>
          <p:nvPr/>
        </p:nvPicPr>
        <p:blipFill>
          <a:blip r:embed="rId4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F:\Мебель\d21fb0b99f2ec3d526e1b3a619b8a166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600200"/>
            <a:ext cx="29019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56388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mirror</a:t>
            </a:r>
          </a:p>
        </p:txBody>
      </p:sp>
      <p:pic>
        <p:nvPicPr>
          <p:cNvPr id="27654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Мебель1"/>
          <p:cNvPicPr>
            <a:picLocks noChangeAspect="1" noChangeArrowheads="1"/>
          </p:cNvPicPr>
          <p:nvPr/>
        </p:nvPicPr>
        <p:blipFill>
          <a:blip r:embed="rId4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lamp-clipart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905000"/>
            <a:ext cx="3467100" cy="3781425"/>
          </a:xfrm>
          <a:prstGeom prst="rect">
            <a:avLst/>
          </a:prstGeom>
          <a:noFill/>
        </p:spPr>
      </p:pic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56388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latin typeface="Comic Sans MS" pitchFamily="66" charset="0"/>
                <a:cs typeface="Arial" charset="0"/>
              </a:rPr>
              <a:t>lamp</a:t>
            </a:r>
            <a:endParaRPr lang="pt-PT" sz="4400" b="1">
              <a:latin typeface="Comic Sans MS" pitchFamily="66" charset="0"/>
              <a:cs typeface="Arial" charset="0"/>
            </a:endParaRPr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56388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shelf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1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6388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shelf</a:t>
            </a:r>
          </a:p>
        </p:txBody>
      </p:sp>
      <p:pic>
        <p:nvPicPr>
          <p:cNvPr id="2867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Мебель1"/>
          <p:cNvPicPr>
            <a:picLocks noChangeAspect="1" noChangeArrowheads="1"/>
          </p:cNvPicPr>
          <p:nvPr/>
        </p:nvPicPr>
        <p:blipFill>
          <a:blip r:embed="rId4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JOY_lustro-e1425286905265"/>
          <p:cNvPicPr>
            <a:picLocks noChangeAspect="1" noChangeArrowheads="1"/>
          </p:cNvPicPr>
          <p:nvPr/>
        </p:nvPicPr>
        <p:blipFill>
          <a:blip r:embed="rId6" cstate="print"/>
          <a:srcRect l="27068" r="33835"/>
          <a:stretch>
            <a:fillRect/>
          </a:stretch>
        </p:blipFill>
        <p:spPr bwMode="auto">
          <a:xfrm>
            <a:off x="1676400" y="1600200"/>
            <a:ext cx="2971800" cy="4343400"/>
          </a:xfrm>
          <a:prstGeom prst="rect">
            <a:avLst/>
          </a:prstGeom>
          <a:noFill/>
        </p:spPr>
      </p:pic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56388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mirror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56388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wardrobe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914400" y="5105400"/>
            <a:ext cx="22098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carpet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3505200" y="5105400"/>
            <a:ext cx="22860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latin typeface="Comic Sans MS" pitchFamily="66" charset="0"/>
                <a:cs typeface="Arial" charset="0"/>
              </a:rPr>
              <a:t>picture</a:t>
            </a:r>
            <a:endParaRPr lang="pt-PT" sz="4400" b="1">
              <a:latin typeface="Comic Sans MS" pitchFamily="66" charset="0"/>
              <a:cs typeface="Arial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6172200" y="5105400"/>
            <a:ext cx="2057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shelf</a:t>
            </a:r>
          </a:p>
        </p:txBody>
      </p:sp>
      <p:pic>
        <p:nvPicPr>
          <p:cNvPr id="25605" name="Picture 11" descr="back-button-out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Мебель1"/>
          <p:cNvPicPr>
            <a:picLocks noChangeAspect="1" noChangeArrowheads="1"/>
          </p:cNvPicPr>
          <p:nvPr/>
        </p:nvPicPr>
        <p:blipFill>
          <a:blip r:embed="rId4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3" descr="8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676400"/>
            <a:ext cx="50927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smtClean="0">
                <a:latin typeface="Times New Roman" pitchFamily="18" charset="0"/>
                <a:hlinkClick r:id="rId4"/>
              </a:rPr>
              <a:t>http</a:t>
            </a:r>
            <a:r>
              <a:rPr lang="ru-RU" sz="1600" smtClean="0">
                <a:latin typeface="Times New Roman" pitchFamily="18" charset="0"/>
                <a:hlinkClick r:id="rId4"/>
              </a:rPr>
              <a:t>://</a:t>
            </a:r>
            <a:r>
              <a:rPr lang="en-US" sz="1600" smtClean="0">
                <a:latin typeface="Times New Roman" pitchFamily="18" charset="0"/>
                <a:hlinkClick r:id="rId4"/>
              </a:rPr>
              <a:t>www</a:t>
            </a:r>
            <a:r>
              <a:rPr lang="ru-RU" sz="1600" smtClean="0">
                <a:latin typeface="Times New Roman" pitchFamily="18" charset="0"/>
                <a:hlinkClick r:id="rId4"/>
              </a:rPr>
              <a:t>.</a:t>
            </a:r>
            <a:r>
              <a:rPr lang="en-US" sz="1600" smtClean="0">
                <a:latin typeface="Times New Roman" pitchFamily="18" charset="0"/>
                <a:hlinkClick r:id="rId4"/>
              </a:rPr>
              <a:t>clipartbest</a:t>
            </a:r>
            <a:r>
              <a:rPr lang="ru-RU" sz="1600" smtClean="0">
                <a:latin typeface="Times New Roman" pitchFamily="18" charset="0"/>
                <a:hlinkClick r:id="rId4"/>
              </a:rPr>
              <a:t>.</a:t>
            </a:r>
            <a:r>
              <a:rPr lang="en-US" sz="1600" smtClean="0">
                <a:latin typeface="Times New Roman" pitchFamily="18" charset="0"/>
                <a:hlinkClick r:id="rId4"/>
              </a:rPr>
              <a:t>com</a:t>
            </a:r>
            <a:r>
              <a:rPr lang="ru-RU" sz="1600" smtClean="0">
                <a:latin typeface="Times New Roman" pitchFamily="18" charset="0"/>
                <a:hlinkClick r:id="rId4"/>
              </a:rPr>
              <a:t>/</a:t>
            </a:r>
            <a:r>
              <a:rPr lang="en-US" sz="1600" smtClean="0">
                <a:latin typeface="Times New Roman" pitchFamily="18" charset="0"/>
                <a:hlinkClick r:id="rId4"/>
              </a:rPr>
              <a:t>cliparts</a:t>
            </a:r>
            <a:r>
              <a:rPr lang="ru-RU" sz="1600" smtClean="0">
                <a:latin typeface="Times New Roman" pitchFamily="18" charset="0"/>
                <a:hlinkClick r:id="rId4"/>
              </a:rPr>
              <a:t>/</a:t>
            </a:r>
            <a:r>
              <a:rPr lang="en-US" sz="1600" smtClean="0">
                <a:latin typeface="Times New Roman" pitchFamily="18" charset="0"/>
                <a:hlinkClick r:id="rId4"/>
              </a:rPr>
              <a:t>dc</a:t>
            </a:r>
            <a:r>
              <a:rPr lang="ru-RU" sz="1600" smtClean="0">
                <a:latin typeface="Times New Roman" pitchFamily="18" charset="0"/>
                <a:hlinkClick r:id="rId4"/>
              </a:rPr>
              <a:t>6/</a:t>
            </a:r>
            <a:r>
              <a:rPr lang="en-US" sz="1600" smtClean="0">
                <a:latin typeface="Times New Roman" pitchFamily="18" charset="0"/>
                <a:hlinkClick r:id="rId4"/>
              </a:rPr>
              <a:t>ezn</a:t>
            </a:r>
            <a:r>
              <a:rPr lang="ru-RU" sz="1600" smtClean="0">
                <a:latin typeface="Times New Roman" pitchFamily="18" charset="0"/>
                <a:hlinkClick r:id="rId4"/>
              </a:rPr>
              <a:t>/</a:t>
            </a:r>
            <a:r>
              <a:rPr lang="en-US" sz="1600" smtClean="0">
                <a:latin typeface="Times New Roman" pitchFamily="18" charset="0"/>
                <a:hlinkClick r:id="rId4"/>
              </a:rPr>
              <a:t>dc</a:t>
            </a:r>
            <a:r>
              <a:rPr lang="ru-RU" sz="1600" smtClean="0">
                <a:latin typeface="Times New Roman" pitchFamily="18" charset="0"/>
                <a:hlinkClick r:id="rId4"/>
              </a:rPr>
              <a:t>6</a:t>
            </a:r>
            <a:r>
              <a:rPr lang="en-US" sz="1600" smtClean="0">
                <a:latin typeface="Times New Roman" pitchFamily="18" charset="0"/>
                <a:hlinkClick r:id="rId4"/>
              </a:rPr>
              <a:t>eznyMi</a:t>
            </a:r>
            <a:r>
              <a:rPr lang="ru-RU" sz="1600" smtClean="0">
                <a:latin typeface="Times New Roman" pitchFamily="18" charset="0"/>
                <a:hlinkClick r:id="rId4"/>
              </a:rPr>
              <a:t>.</a:t>
            </a:r>
            <a:r>
              <a:rPr lang="en-US" sz="1600" smtClean="0">
                <a:latin typeface="Times New Roman" pitchFamily="18" charset="0"/>
                <a:hlinkClick r:id="rId4"/>
              </a:rPr>
              <a:t>png</a:t>
            </a:r>
            <a:r>
              <a:rPr lang="ru-RU" sz="160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hlinkClick r:id="rId5"/>
              </a:rPr>
              <a:t>http://vignette3.wikia.nocookie.net/clubpenguin/images/5/5a/788_furniture_icon.png/revision/latest?cb=20120727041525</a:t>
            </a:r>
            <a:endParaRPr lang="ru-RU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hlinkClick r:id="rId6"/>
              </a:rPr>
              <a:t>http://vignette2.wikia.nocookie.net/clubpenguin/images/7/7a/Sofa.png/revision/latest?cb=20131201095923</a:t>
            </a:r>
            <a:endParaRPr lang="ru-RU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u="sng" smtClean="0">
                <a:latin typeface="Times New Roman" pitchFamily="18" charset="0"/>
                <a:hlinkClick r:id="rId7"/>
              </a:rPr>
              <a:t>http://mediatechnologies.com/images/sized/uploads/products/vector_float_round-640x0.png</a:t>
            </a:r>
            <a:endParaRPr lang="ru-RU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hlinkClick r:id="rId8"/>
              </a:rPr>
              <a:t>http://fs181.www.ex.ua/show/30712169/30712169.png?800</a:t>
            </a:r>
            <a:endParaRPr lang="en-US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smtClean="0">
                <a:latin typeface="Times New Roman" pitchFamily="18" charset="0"/>
                <a:hlinkClick r:id="rId9"/>
              </a:rPr>
              <a:t>http://lib.rus.ec/i/50/479950/i_045.png</a:t>
            </a:r>
            <a:endParaRPr lang="en-US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hlinkClick r:id="rId10"/>
              </a:rPr>
              <a:t>http://cliparts.co/cliparts/8cx/ngB/8cxngB96i.png</a:t>
            </a:r>
            <a:endParaRPr lang="ru-RU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hlinkClick r:id="rId11"/>
              </a:rPr>
              <a:t>http://dc528.4shared.com/img/uEX4vvSa/s7/136ffc05ad0/wardrobe__16_</a:t>
            </a:r>
            <a:endParaRPr lang="ru-RU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hlinkClick r:id="rId12"/>
              </a:rPr>
              <a:t>https://pixabay.com/static/uploads/photo/2013/07/13/13/45/desk-161474_960_720.png</a:t>
            </a:r>
            <a:endParaRPr lang="ru-RU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1600" smtClean="0">
                <a:latin typeface="Times New Roman" pitchFamily="18" charset="0"/>
                <a:hlinkClick r:id="rId13"/>
              </a:rPr>
              <a:t>https://s-media-cache-ak0.pinimg.com/736x/d2/1f/b0/d21fb0b99f2ec3d526e1b3a619b8a166.jpg</a:t>
            </a:r>
            <a:endParaRPr lang="ru-RU" sz="1600" smtClean="0">
              <a:latin typeface="Times New Roman" pitchFamily="18" charset="0"/>
              <a:hlinkClick r:id="rId14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hlinkClick r:id="rId15"/>
              </a:rPr>
              <a:t>http://kupikartin.ru/images/805.jpg</a:t>
            </a:r>
            <a:endParaRPr lang="ru-RU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hlinkClick r:id="rId16"/>
              </a:rPr>
              <a:t>https://openclipart.org/image/2400px/svg_to_png/168561/lamp.png</a:t>
            </a:r>
            <a:endParaRPr lang="ru-RU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hlinkClick r:id="rId17"/>
              </a:rPr>
              <a:t>http://swarzedzhome.pl/wp-content/uploads/2015/03/JOY_lustro-e1425286905265.png</a:t>
            </a:r>
            <a:endParaRPr lang="en-US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hlinkClick r:id="rId18"/>
              </a:rPr>
              <a:t>http://www.minnesotaprodj.com/images/next-button-out.png</a:t>
            </a:r>
            <a:endParaRPr lang="en-US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hlinkClick r:id="rId19"/>
              </a:rPr>
              <a:t>http://www.minnesotaprodj.com/images/back-button-out.png</a:t>
            </a:r>
            <a:endParaRPr lang="en-US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hlinkClick r:id="rId20"/>
              </a:rPr>
              <a:t>http://weebeeworld.com/Images/red-close-button.png</a:t>
            </a:r>
            <a:endParaRPr lang="en-US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hlinkClick r:id="rId21"/>
              </a:rPr>
              <a:t>http://mrnussbaum.com/draggable1/dd/images/go_button.png</a:t>
            </a:r>
            <a:endParaRPr lang="en-US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smtClean="0">
                <a:latin typeface="Times New Roman" pitchFamily="18" charset="0"/>
                <a:hlinkClick r:id="rId22"/>
              </a:rPr>
              <a:t>http://images.clipartpanda.com/clipart-house-Anonymous_Small_House.png</a:t>
            </a:r>
            <a:endParaRPr lang="en-US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smtClean="0">
                <a:latin typeface="Times New Roman" pitchFamily="18" charset="0"/>
                <a:hlinkClick r:id="rId23"/>
              </a:rPr>
              <a:t>http://nfepta.org/wp-content/uploads/2014/05/websiteslinks-icon.png</a:t>
            </a:r>
            <a:r>
              <a:rPr lang="ru-RU" sz="1600" smtClean="0">
                <a:latin typeface="Times New Roman" pitchFamily="18" charset="0"/>
              </a:rPr>
              <a:t> </a:t>
            </a:r>
            <a:endParaRPr lang="en-US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  <a:hlinkClick r:id="rId24"/>
              </a:rPr>
              <a:t>http://img-fotki.yandex.ru/get/5507/20573769.2/0_5f5bd_c0681961_L.jpg</a:t>
            </a:r>
            <a:endParaRPr lang="en-US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600" smtClean="0">
              <a:latin typeface="Times New Roman" pitchFamily="18" charset="0"/>
            </a:endParaRPr>
          </a:p>
        </p:txBody>
      </p:sp>
      <p:pic>
        <p:nvPicPr>
          <p:cNvPr id="26628" name="Picture 5" descr="Рисунок1ресурсы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143000" y="381000"/>
            <a:ext cx="670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clipart-house-Anonymous_Small_House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075613" y="6019800"/>
            <a:ext cx="431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0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3505200" y="5105400"/>
            <a:ext cx="21336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 dirty="0">
                <a:latin typeface="Comic Sans MS" pitchFamily="66" charset="0"/>
                <a:cs typeface="Arial" charset="0"/>
              </a:rPr>
              <a:t>sofa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685800" y="5105400"/>
            <a:ext cx="23622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bed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6096000" y="5105400"/>
            <a:ext cx="23622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desk</a:t>
            </a:r>
          </a:p>
        </p:txBody>
      </p:sp>
      <p:pic>
        <p:nvPicPr>
          <p:cNvPr id="15365" name="Picture 10" descr="Мебель1"/>
          <p:cNvPicPr>
            <a:picLocks noChangeAspect="1" noChangeArrowheads="1"/>
          </p:cNvPicPr>
          <p:nvPr/>
        </p:nvPicPr>
        <p:blipFill>
          <a:blip r:embed="rId3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dc6eznyM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762125"/>
            <a:ext cx="5562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6096000" y="5105400"/>
            <a:ext cx="21336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sofa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3505200" y="5105400"/>
            <a:ext cx="2057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chair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838200" y="5105400"/>
            <a:ext cx="21336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bed</a:t>
            </a:r>
          </a:p>
        </p:txBody>
      </p:sp>
      <p:pic>
        <p:nvPicPr>
          <p:cNvPr id="16389" name="Picture 12" descr="788_furniture_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5562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Мебель1"/>
          <p:cNvPicPr>
            <a:picLocks noChangeAspect="1" noChangeArrowheads="1"/>
          </p:cNvPicPr>
          <p:nvPr/>
        </p:nvPicPr>
        <p:blipFill>
          <a:blip r:embed="rId6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638800" y="26670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shelf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5638800" y="35814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desk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638800" y="44958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table</a:t>
            </a:r>
          </a:p>
        </p:txBody>
      </p:sp>
      <p:pic>
        <p:nvPicPr>
          <p:cNvPr id="17413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Мебель1"/>
          <p:cNvPicPr>
            <a:picLocks noChangeAspect="1" noChangeArrowheads="1"/>
          </p:cNvPicPr>
          <p:nvPr/>
        </p:nvPicPr>
        <p:blipFill>
          <a:blip r:embed="rId5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vector_float_round-640x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905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0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1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0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56388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sofa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56388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chair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56388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armchair</a:t>
            </a:r>
          </a:p>
        </p:txBody>
      </p:sp>
      <p:sp>
        <p:nvSpPr>
          <p:cNvPr id="12" name="Заголовок 12"/>
          <p:cNvSpPr txBox="1">
            <a:spLocks/>
          </p:cNvSpPr>
          <p:nvPr/>
        </p:nvSpPr>
        <p:spPr bwMode="auto">
          <a:xfrm>
            <a:off x="685800" y="6858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8" name="Picture 12" descr="So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43434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Мебель1"/>
          <p:cNvPicPr>
            <a:picLocks noChangeAspect="1" noChangeArrowheads="1"/>
          </p:cNvPicPr>
          <p:nvPr/>
        </p:nvPicPr>
        <p:blipFill>
          <a:blip r:embed="rId6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5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0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1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0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5638800" y="26670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wardrobe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5638800" y="35814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shelf</a:t>
            </a:r>
          </a:p>
        </p:txBody>
      </p:sp>
      <p:sp>
        <p:nvSpPr>
          <p:cNvPr id="2" name="AutoShape 9"/>
          <p:cNvSpPr>
            <a:spLocks noChangeArrowheads="1"/>
          </p:cNvSpPr>
          <p:nvPr/>
        </p:nvSpPr>
        <p:spPr bwMode="auto">
          <a:xfrm>
            <a:off x="5638800" y="44958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bookcase</a:t>
            </a:r>
          </a:p>
        </p:txBody>
      </p:sp>
      <p:pic>
        <p:nvPicPr>
          <p:cNvPr id="19461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 descr="307121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514600"/>
            <a:ext cx="4267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Мебель1"/>
          <p:cNvPicPr>
            <a:picLocks noChangeAspect="1" noChangeArrowheads="1"/>
          </p:cNvPicPr>
          <p:nvPr/>
        </p:nvPicPr>
        <p:blipFill>
          <a:blip r:embed="rId6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838200" y="5105400"/>
            <a:ext cx="21336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carpet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3352800" y="5105400"/>
            <a:ext cx="23622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desk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6096000" y="5105400"/>
            <a:ext cx="22098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sofa</a:t>
            </a:r>
          </a:p>
        </p:txBody>
      </p:sp>
      <p:pic>
        <p:nvPicPr>
          <p:cNvPr id="20485" name="Picture 8" descr="C:\Users\Жека\Desktop\i_0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05000"/>
            <a:ext cx="65532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Мебель1"/>
          <p:cNvPicPr>
            <a:picLocks noChangeAspect="1" noChangeArrowheads="1"/>
          </p:cNvPicPr>
          <p:nvPr/>
        </p:nvPicPr>
        <p:blipFill>
          <a:blip r:embed="rId6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2133600"/>
            <a:ext cx="3276600" cy="2438400"/>
          </a:xfrm>
        </p:spPr>
        <p:txBody>
          <a:bodyPr/>
          <a:lstStyle/>
          <a:p>
            <a:pPr eaLnBrk="1" hangingPunct="1">
              <a:defRPr/>
            </a:pPr>
            <a:endParaRPr lang="en-US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sz="2800" dirty="0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6388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wardrobe</a:t>
            </a: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56388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bookcase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56388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carpet</a:t>
            </a:r>
          </a:p>
        </p:txBody>
      </p:sp>
      <p:sp>
        <p:nvSpPr>
          <p:cNvPr id="21510" name="AutoShape 13" descr="d21fb0b99f2ec3d526e1b3a619b8a166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/>
          </a:p>
        </p:txBody>
      </p:sp>
      <p:pic>
        <p:nvPicPr>
          <p:cNvPr id="21511" name="Picture 11" descr="wardrobe__1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302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Мебель1"/>
          <p:cNvPicPr>
            <a:picLocks noChangeAspect="1" noChangeArrowheads="1"/>
          </p:cNvPicPr>
          <p:nvPr/>
        </p:nvPicPr>
        <p:blipFill>
          <a:blip r:embed="rId6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0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5638800" y="25146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bed</a:t>
            </a: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5638800" y="34290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chair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5638800" y="4343400"/>
            <a:ext cx="2819400" cy="685800"/>
          </a:xfrm>
          <a:prstGeom prst="roundRect">
            <a:avLst>
              <a:gd name="adj" fmla="val 16667"/>
            </a:avLst>
          </a:prstGeom>
          <a:solidFill>
            <a:srgbClr val="B2B2B2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PT" sz="4400" b="1">
                <a:latin typeface="Comic Sans MS" pitchFamily="66" charset="0"/>
                <a:cs typeface="Arial" charset="0"/>
              </a:rPr>
              <a:t>armchair</a:t>
            </a:r>
          </a:p>
        </p:txBody>
      </p:sp>
      <p:pic>
        <p:nvPicPr>
          <p:cNvPr id="22533" name="Picture 10" descr="8cxngB96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278606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next-button-ou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019800"/>
            <a:ext cx="1092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3" descr="red-close-butt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019800"/>
            <a:ext cx="4762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Мебель1"/>
          <p:cNvPicPr>
            <a:picLocks noChangeAspect="1" noChangeArrowheads="1"/>
          </p:cNvPicPr>
          <p:nvPr/>
        </p:nvPicPr>
        <p:blipFill>
          <a:blip r:embed="rId6" cstate="print"/>
          <a:srcRect l="25883" r="26015"/>
          <a:stretch>
            <a:fillRect/>
          </a:stretch>
        </p:blipFill>
        <p:spPr bwMode="auto">
          <a:xfrm>
            <a:off x="2284413" y="381000"/>
            <a:ext cx="464978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119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Черепина М.Ю.</dc:creator>
  <cp:lastModifiedBy>Жека</cp:lastModifiedBy>
  <cp:revision>136</cp:revision>
  <cp:lastPrinted>1601-01-01T00:00:00Z</cp:lastPrinted>
  <dcterms:created xsi:type="dcterms:W3CDTF">1601-01-01T00:00:00Z</dcterms:created>
  <dcterms:modified xsi:type="dcterms:W3CDTF">2016-09-03T16:10:28Z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