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9" r:id="rId4"/>
    <p:sldId id="259" r:id="rId5"/>
    <p:sldId id="260" r:id="rId6"/>
    <p:sldId id="268" r:id="rId7"/>
    <p:sldId id="267" r:id="rId8"/>
    <p:sldId id="266" r:id="rId9"/>
    <p:sldId id="265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1722FB"/>
    <a:srgbClr val="FF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1" autoAdjust="0"/>
    <p:restoredTop sz="94660"/>
  </p:normalViewPr>
  <p:slideViewPr>
    <p:cSldViewPr>
      <p:cViewPr>
        <p:scale>
          <a:sx n="70" d="100"/>
          <a:sy n="70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5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9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D32F-6C82-4FBA-B06A-64C3DF38B74A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42181-99DD-4ECB-9A7A-BE1BFC54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ameleons.com/photoshop/psd/objects_psd/74370-xudozhestvennyj-klipart-kraski-karandashi-palitry-molberty-klipart-v-formate-png-na-prozrachnom-fon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b="13306"/>
          <a:stretch/>
        </p:blipFill>
        <p:spPr>
          <a:xfrm>
            <a:off x="2771800" y="916852"/>
            <a:ext cx="5040559" cy="5024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6"/>
          <a:stretch/>
        </p:blipFill>
        <p:spPr>
          <a:xfrm>
            <a:off x="323529" y="1412776"/>
            <a:ext cx="3888432" cy="5598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175" y="340788"/>
            <a:ext cx="8064895" cy="57606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990033"/>
                </a:solidFill>
              </a:rPr>
              <a:t>Математический тренажер – раскраска «Лисёнок»</a:t>
            </a:r>
            <a:endParaRPr lang="en-US" sz="2400" b="1" i="1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9840" y="2132856"/>
            <a:ext cx="4284477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722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Порисуем вместе </a:t>
            </a:r>
          </a:p>
          <a:p>
            <a:r>
              <a:rPr lang="ru-RU" b="1" dirty="0" smtClean="0">
                <a:solidFill>
                  <a:srgbClr val="1722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Мишкой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Сложение и вычитание в пределах 10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67944" y="5733256"/>
            <a:ext cx="493203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990033"/>
                </a:solidFill>
                <a:latin typeface="Constantia" pitchFamily="18" charset="0"/>
              </a:rPr>
              <a:t>Подготовил </a:t>
            </a:r>
          </a:p>
          <a:p>
            <a:r>
              <a:rPr lang="ru-RU" sz="1800" b="1" dirty="0" smtClean="0">
                <a:solidFill>
                  <a:srgbClr val="990033"/>
                </a:solidFill>
                <a:latin typeface="Constantia" pitchFamily="18" charset="0"/>
              </a:rPr>
              <a:t>учитель начальных классов </a:t>
            </a:r>
          </a:p>
          <a:p>
            <a:r>
              <a:rPr lang="ru-RU" sz="1800" b="1" dirty="0" smtClean="0">
                <a:solidFill>
                  <a:srgbClr val="990033"/>
                </a:solidFill>
                <a:latin typeface="Constantia" pitchFamily="18" charset="0"/>
              </a:rPr>
              <a:t>ГБОУ «</a:t>
            </a:r>
            <a:r>
              <a:rPr lang="ru-RU" sz="1800" b="1" dirty="0" err="1" smtClean="0">
                <a:solidFill>
                  <a:srgbClr val="990033"/>
                </a:solidFill>
                <a:latin typeface="Constantia" pitchFamily="18" charset="0"/>
              </a:rPr>
              <a:t>Антрацитовская</a:t>
            </a:r>
            <a:r>
              <a:rPr lang="ru-RU" sz="1800" b="1" dirty="0" smtClean="0">
                <a:solidFill>
                  <a:srgbClr val="990033"/>
                </a:solidFill>
                <a:latin typeface="Constantia" pitchFamily="18" charset="0"/>
              </a:rPr>
              <a:t> ООШ №19» ЛНР</a:t>
            </a:r>
          </a:p>
          <a:p>
            <a:r>
              <a:rPr lang="ru-RU" sz="2400" b="1" dirty="0" smtClean="0">
                <a:solidFill>
                  <a:srgbClr val="990033"/>
                </a:solidFill>
                <a:latin typeface="Constantia" pitchFamily="18" charset="0"/>
              </a:rPr>
              <a:t>Чумаченко Галина Григорьевна</a:t>
            </a:r>
            <a:endParaRPr lang="en-US" sz="2400" b="1" dirty="0">
              <a:solidFill>
                <a:srgbClr val="990033"/>
              </a:solidFill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020" r="3400" b="2020"/>
          <a:stretch/>
        </p:blipFill>
        <p:spPr>
          <a:xfrm rot="16200000">
            <a:off x="1132625" y="-1132626"/>
            <a:ext cx="6857998" cy="91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3" y="1124744"/>
            <a:ext cx="285766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72" y="1192976"/>
            <a:ext cx="3735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9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Рисунки взяты на сайте:</a:t>
            </a:r>
          </a:p>
          <a:p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hameleons.com/photoshop/psd/objects_psd/74370-xudozhestvennyj-klipart-kraski-karandashi-palitry-molberty-klipart-v-formate-png-na-prozrachnom-fone.html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Фон </a:t>
            </a:r>
            <a:r>
              <a:rPr lang="ru-RU" sz="1600" smtClean="0">
                <a:solidFill>
                  <a:schemeClr val="tx1"/>
                </a:solidFill>
              </a:rPr>
              <a:t>слайдов авторский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9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52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020" r="3400" b="2020"/>
          <a:stretch/>
        </p:blipFill>
        <p:spPr>
          <a:xfrm rot="16200000">
            <a:off x="1132625" y="-1132626"/>
            <a:ext cx="6857998" cy="9123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 b="26600"/>
          <a:stretch/>
        </p:blipFill>
        <p:spPr>
          <a:xfrm>
            <a:off x="2797273" y="573206"/>
            <a:ext cx="5951191" cy="6024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6"/>
          <a:stretch/>
        </p:blipFill>
        <p:spPr>
          <a:xfrm>
            <a:off x="539552" y="1835126"/>
            <a:ext cx="3488359" cy="5022873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276140"/>
            <a:ext cx="5112569" cy="93610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990033"/>
                </a:solidFill>
              </a:rPr>
              <a:t>Дорогие ребята!</a:t>
            </a:r>
            <a:br>
              <a:rPr lang="ru-RU" sz="2800" b="1" i="1" dirty="0" smtClean="0">
                <a:solidFill>
                  <a:srgbClr val="990033"/>
                </a:solidFill>
              </a:rPr>
            </a:br>
            <a:r>
              <a:rPr lang="ru-RU" sz="2800" b="1" i="1" dirty="0" smtClean="0">
                <a:solidFill>
                  <a:srgbClr val="990033"/>
                </a:solidFill>
              </a:rPr>
              <a:t>Вы любите раскрашивать картинки? Я предлагаю вам решить примеры и кликнуть мышкой на ответ. Если он правильный, то картинка постепенно будет раскрашиваться.</a:t>
            </a:r>
            <a:br>
              <a:rPr lang="ru-RU" sz="2800" b="1" i="1" dirty="0" smtClean="0">
                <a:solidFill>
                  <a:srgbClr val="990033"/>
                </a:solidFill>
              </a:rPr>
            </a:br>
            <a:r>
              <a:rPr lang="ru-RU" sz="2800" b="1" i="1" dirty="0" smtClean="0">
                <a:solidFill>
                  <a:srgbClr val="990033"/>
                </a:solidFill>
              </a:rPr>
              <a:t>Желаю удачи !</a:t>
            </a:r>
            <a:br>
              <a:rPr lang="ru-RU" sz="2800" b="1" i="1" dirty="0" smtClean="0">
                <a:solidFill>
                  <a:srgbClr val="990033"/>
                </a:solidFill>
              </a:rPr>
            </a:br>
            <a:endParaRPr lang="en-US" sz="28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32" y="1124744"/>
            <a:ext cx="2932931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912"/>
            <a:ext cx="2254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 =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6488" y="1700808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2083558" y="17008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0630" y="1700807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278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3" y="1124744"/>
            <a:ext cx="285766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912"/>
            <a:ext cx="2106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1614" y="1731430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835391" y="1739921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0944" y="1698577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04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3" y="1124744"/>
            <a:ext cx="285766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912"/>
            <a:ext cx="2106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4105" y="1654707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3372372" y="1654707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620" y="1654707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606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3" y="1124744"/>
            <a:ext cx="285766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912"/>
            <a:ext cx="2254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 =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7363" y="170080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2086446" y="1709293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9620" y="1709293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18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3" y="1124744"/>
            <a:ext cx="285766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912"/>
            <a:ext cx="2106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=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6488" y="17008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3275856" y="1700807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4570" y="1709299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92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7999"/>
          </a:xfrm>
          <a:prstGeom prst="frame">
            <a:avLst>
              <a:gd name="adj1" fmla="val 54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15172"/>
          <a:stretch/>
        </p:blipFill>
        <p:spPr>
          <a:xfrm>
            <a:off x="4249333" y="188640"/>
            <a:ext cx="4499131" cy="6484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7561"/>
            <a:ext cx="2917693" cy="353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" t="2020" r="4909" b="2020"/>
          <a:stretch/>
        </p:blipFill>
        <p:spPr>
          <a:xfrm rot="16200000">
            <a:off x="1189875" y="-1209022"/>
            <a:ext cx="6853626" cy="927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3" y="1124744"/>
            <a:ext cx="2857668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16912"/>
            <a:ext cx="2496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en-US" sz="6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700808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979620" y="1700806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86446" y="1700807"/>
            <a:ext cx="70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05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Математический тренажер – раскраска «Лисёнок»</vt:lpstr>
      <vt:lpstr>Презентация PowerPoint</vt:lpstr>
      <vt:lpstr>Дорогие ребята! Вы любите раскрашивать картинки? Я предлагаю вам решить примеры и кликнуть мышкой на ответ. Если он правильный, то картинка постепенно будет раскрашиваться. Желаю удачи 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2016-10-28T09:37:39Z</dcterms:created>
  <dcterms:modified xsi:type="dcterms:W3CDTF">2016-10-30T06:24:29Z</dcterms:modified>
</cp:coreProperties>
</file>