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85" r:id="rId4"/>
    <p:sldId id="265" r:id="rId5"/>
    <p:sldId id="286" r:id="rId6"/>
    <p:sldId id="313" r:id="rId7"/>
    <p:sldId id="264" r:id="rId8"/>
    <p:sldId id="288" r:id="rId9"/>
    <p:sldId id="309" r:id="rId10"/>
    <p:sldId id="270" r:id="rId11"/>
    <p:sldId id="287" r:id="rId12"/>
    <p:sldId id="276" r:id="rId13"/>
    <p:sldId id="362" r:id="rId14"/>
    <p:sldId id="363" r:id="rId15"/>
    <p:sldId id="367" r:id="rId16"/>
    <p:sldId id="365" r:id="rId17"/>
    <p:sldId id="366" r:id="rId18"/>
    <p:sldId id="372" r:id="rId19"/>
    <p:sldId id="373" r:id="rId20"/>
    <p:sldId id="375" r:id="rId21"/>
    <p:sldId id="376" r:id="rId22"/>
    <p:sldId id="377" r:id="rId23"/>
    <p:sldId id="378" r:id="rId24"/>
    <p:sldId id="382" r:id="rId25"/>
    <p:sldId id="381" r:id="rId26"/>
    <p:sldId id="383" r:id="rId27"/>
    <p:sldId id="380" r:id="rId28"/>
    <p:sldId id="266" r:id="rId29"/>
    <p:sldId id="295" r:id="rId30"/>
    <p:sldId id="262" r:id="rId31"/>
    <p:sldId id="374" r:id="rId32"/>
    <p:sldId id="310" r:id="rId33"/>
    <p:sldId id="311" r:id="rId34"/>
    <p:sldId id="268" r:id="rId35"/>
    <p:sldId id="312" r:id="rId36"/>
    <p:sldId id="269" r:id="rId37"/>
    <p:sldId id="291" r:id="rId38"/>
    <p:sldId id="282" r:id="rId39"/>
    <p:sldId id="260" r:id="rId40"/>
    <p:sldId id="289" r:id="rId41"/>
    <p:sldId id="261" r:id="rId42"/>
    <p:sldId id="290" r:id="rId43"/>
    <p:sldId id="294" r:id="rId44"/>
    <p:sldId id="267" r:id="rId45"/>
    <p:sldId id="293" r:id="rId46"/>
    <p:sldId id="283" r:id="rId47"/>
    <p:sldId id="360" r:id="rId48"/>
    <p:sldId id="292" r:id="rId49"/>
    <p:sldId id="280" r:id="rId50"/>
    <p:sldId id="273" r:id="rId51"/>
    <p:sldId id="296" r:id="rId52"/>
    <p:sldId id="298" r:id="rId53"/>
    <p:sldId id="301" r:id="rId54"/>
    <p:sldId id="274" r:id="rId55"/>
    <p:sldId id="297" r:id="rId56"/>
    <p:sldId id="299" r:id="rId57"/>
    <p:sldId id="275" r:id="rId58"/>
    <p:sldId id="302" r:id="rId59"/>
    <p:sldId id="303" r:id="rId60"/>
    <p:sldId id="304" r:id="rId61"/>
    <p:sldId id="305" r:id="rId62"/>
    <p:sldId id="306" r:id="rId63"/>
    <p:sldId id="307" r:id="rId64"/>
    <p:sldId id="308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08" autoAdjust="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D04EA1-7495-49A7-97D0-580F00CC3BC2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57F844CA-670A-49A7-A3D1-F67563D3E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6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9" Type="http://schemas.openxmlformats.org/officeDocument/2006/relationships/audio" Target="../media/audio10.wav"/><Relationship Id="rId18" Type="http://schemas.openxmlformats.org/officeDocument/2006/relationships/audio" Target="../media/audio9.wav"/><Relationship Id="rId17" Type="http://schemas.openxmlformats.org/officeDocument/2006/relationships/audio" Target="../media/audio8.wav"/><Relationship Id="rId16" Type="http://schemas.openxmlformats.org/officeDocument/2006/relationships/audio" Target="../media/audio7.wav"/><Relationship Id="rId15" Type="http://schemas.openxmlformats.org/officeDocument/2006/relationships/audio" Target="../media/audio4.wav"/><Relationship Id="rId14" Type="http://schemas.openxmlformats.org/officeDocument/2006/relationships/audio" Target="../media/audio12.wav"/><Relationship Id="rId13" Type="http://schemas.openxmlformats.org/officeDocument/2006/relationships/audio" Target="../media/audio2.wav"/><Relationship Id="rId12" Type="http://schemas.openxmlformats.org/officeDocument/2006/relationships/audio" Target="../media/audio5.wav"/><Relationship Id="rId11" Type="http://schemas.openxmlformats.org/officeDocument/2006/relationships/audio" Target="../media/audio6.wav"/><Relationship Id="rId10" Type="http://schemas.openxmlformats.org/officeDocument/2006/relationships/image" Target="../media/image51.jpeg"/><Relationship Id="rId1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2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6" Type="http://schemas.openxmlformats.org/officeDocument/2006/relationships/image" Target="../media/image5.png"/><Relationship Id="rId5" Type="http://schemas.openxmlformats.org/officeDocument/2006/relationships/image" Target="../media/image69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7.wav"/><Relationship Id="rId2" Type="http://schemas.openxmlformats.org/officeDocument/2006/relationships/image" Target="../media/image13.png"/><Relationship Id="rId19" Type="http://schemas.openxmlformats.org/officeDocument/2006/relationships/audio" Target="../media/audio8.wav"/><Relationship Id="rId18" Type="http://schemas.openxmlformats.org/officeDocument/2006/relationships/audio" Target="../media/audio9.wav"/><Relationship Id="rId17" Type="http://schemas.openxmlformats.org/officeDocument/2006/relationships/audio" Target="../media/audio10.wav"/><Relationship Id="rId16" Type="http://schemas.openxmlformats.org/officeDocument/2006/relationships/audio" Target="../media/audio4.wav"/><Relationship Id="rId15" Type="http://schemas.openxmlformats.org/officeDocument/2006/relationships/audio" Target="../media/audio11.wav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audio" Target="../media/audio12.wav"/><Relationship Id="rId10" Type="http://schemas.openxmlformats.org/officeDocument/2006/relationships/image" Target="../media/image73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hdphoto" Target="../media/image80.jpeg"/><Relationship Id="rId8" Type="http://schemas.openxmlformats.org/officeDocument/2006/relationships/image" Target="../media/image79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8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10.wav"/><Relationship Id="rId2" Type="http://schemas.openxmlformats.org/officeDocument/2006/relationships/image" Target="../media/image3.png"/><Relationship Id="rId19" Type="http://schemas.openxmlformats.org/officeDocument/2006/relationships/audio" Target="../media/audio9.wav"/><Relationship Id="rId18" Type="http://schemas.openxmlformats.org/officeDocument/2006/relationships/audio" Target="../media/audio8.wav"/><Relationship Id="rId17" Type="http://schemas.openxmlformats.org/officeDocument/2006/relationships/audio" Target="../media/audio7.wav"/><Relationship Id="rId16" Type="http://schemas.openxmlformats.org/officeDocument/2006/relationships/audio" Target="../media/audio6.wav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jpeg"/><Relationship Id="rId8" Type="http://schemas.openxmlformats.org/officeDocument/2006/relationships/image" Target="../media/image90.jpeg"/><Relationship Id="rId7" Type="http://schemas.openxmlformats.org/officeDocument/2006/relationships/image" Target="../media/image89.jpeg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3" Type="http://schemas.openxmlformats.org/officeDocument/2006/relationships/image" Target="../media/image45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9" Type="http://schemas.openxmlformats.org/officeDocument/2006/relationships/audio" Target="../media/audio10.wav"/><Relationship Id="rId18" Type="http://schemas.openxmlformats.org/officeDocument/2006/relationships/audio" Target="../media/audio9.wav"/><Relationship Id="rId17" Type="http://schemas.openxmlformats.org/officeDocument/2006/relationships/audio" Target="../media/audio8.wav"/><Relationship Id="rId16" Type="http://schemas.openxmlformats.org/officeDocument/2006/relationships/audio" Target="../media/audio7.wav"/><Relationship Id="rId15" Type="http://schemas.openxmlformats.org/officeDocument/2006/relationships/audio" Target="../media/audio4.wav"/><Relationship Id="rId14" Type="http://schemas.openxmlformats.org/officeDocument/2006/relationships/audio" Target="../media/audio12.wav"/><Relationship Id="rId13" Type="http://schemas.openxmlformats.org/officeDocument/2006/relationships/audio" Target="../media/audio2.wav"/><Relationship Id="rId12" Type="http://schemas.openxmlformats.org/officeDocument/2006/relationships/audio" Target="../media/audio5.wav"/><Relationship Id="rId11" Type="http://schemas.openxmlformats.org/officeDocument/2006/relationships/audio" Target="../media/audio6.wav"/><Relationship Id="rId10" Type="http://schemas.openxmlformats.org/officeDocument/2006/relationships/image" Target="../media/image92.jpeg"/><Relationship Id="rId1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microsoft.com/office/2007/relationships/hdphoto" Target="../media/image80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96.png"/><Relationship Id="rId6" Type="http://schemas.microsoft.com/office/2007/relationships/hdphoto" Target="../media/image80.jpeg"/><Relationship Id="rId5" Type="http://schemas.openxmlformats.org/officeDocument/2006/relationships/image" Target="../media/image97.png"/><Relationship Id="rId4" Type="http://schemas.openxmlformats.org/officeDocument/2006/relationships/image" Target="../media/image58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99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0.wav"/><Relationship Id="rId16" Type="http://schemas.openxmlformats.org/officeDocument/2006/relationships/audio" Target="../media/audio9.wav"/><Relationship Id="rId15" Type="http://schemas.openxmlformats.org/officeDocument/2006/relationships/audio" Target="../media/audio8.wav"/><Relationship Id="rId14" Type="http://schemas.openxmlformats.org/officeDocument/2006/relationships/audio" Target="../media/audio7.wav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100.jpe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101.png"/><Relationship Id="rId4" Type="http://schemas.openxmlformats.org/officeDocument/2006/relationships/image" Target="../media/image58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03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0.wav"/><Relationship Id="rId16" Type="http://schemas.openxmlformats.org/officeDocument/2006/relationships/audio" Target="../media/audio9.wav"/><Relationship Id="rId15" Type="http://schemas.openxmlformats.org/officeDocument/2006/relationships/audio" Target="../media/audio8.wav"/><Relationship Id="rId14" Type="http://schemas.openxmlformats.org/officeDocument/2006/relationships/audio" Target="../media/audio7.wav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6.wav"/><Relationship Id="rId7" Type="http://schemas.openxmlformats.org/officeDocument/2006/relationships/image" Target="../media/image106.jpe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10.wav"/><Relationship Id="rId15" Type="http://schemas.openxmlformats.org/officeDocument/2006/relationships/audio" Target="../media/audio9.wav"/><Relationship Id="rId14" Type="http://schemas.openxmlformats.org/officeDocument/2006/relationships/audio" Target="../media/audio8.wav"/><Relationship Id="rId13" Type="http://schemas.openxmlformats.org/officeDocument/2006/relationships/audio" Target="../media/audio7.wav"/><Relationship Id="rId12" Type="http://schemas.openxmlformats.org/officeDocument/2006/relationships/audio" Target="../media/audio4.wav"/><Relationship Id="rId11" Type="http://schemas.openxmlformats.org/officeDocument/2006/relationships/audio" Target="../media/audio12.wav"/><Relationship Id="rId10" Type="http://schemas.openxmlformats.org/officeDocument/2006/relationships/audio" Target="../media/audio2.wav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110.png"/><Relationship Id="rId5" Type="http://schemas.openxmlformats.org/officeDocument/2006/relationships/image" Target="../media/image38.jpe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audio" Target="../media/audio12.wav"/><Relationship Id="rId7" Type="http://schemas.openxmlformats.org/officeDocument/2006/relationships/image" Target="../media/image118.png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9.wav"/><Relationship Id="rId14" Type="http://schemas.openxmlformats.org/officeDocument/2006/relationships/audio" Target="../media/audio8.wav"/><Relationship Id="rId13" Type="http://schemas.openxmlformats.org/officeDocument/2006/relationships/audio" Target="../media/audio7.wav"/><Relationship Id="rId12" Type="http://schemas.openxmlformats.org/officeDocument/2006/relationships/audio" Target="../media/audio11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9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jpeg"/><Relationship Id="rId8" Type="http://schemas.openxmlformats.org/officeDocument/2006/relationships/image" Target="../media/image124.jpeg"/><Relationship Id="rId7" Type="http://schemas.openxmlformats.org/officeDocument/2006/relationships/image" Target="../media/image123.jpeg"/><Relationship Id="rId6" Type="http://schemas.openxmlformats.org/officeDocument/2006/relationships/image" Target="../media/image48.png"/><Relationship Id="rId5" Type="http://schemas.openxmlformats.org/officeDocument/2006/relationships/image" Target="../media/image122.jpeg"/><Relationship Id="rId4" Type="http://schemas.openxmlformats.org/officeDocument/2006/relationships/image" Target="../media/image121.png"/><Relationship Id="rId3" Type="http://schemas.openxmlformats.org/officeDocument/2006/relationships/image" Target="../media/image45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9" Type="http://schemas.openxmlformats.org/officeDocument/2006/relationships/audio" Target="../media/audio10.wav"/><Relationship Id="rId18" Type="http://schemas.openxmlformats.org/officeDocument/2006/relationships/audio" Target="../media/audio9.wav"/><Relationship Id="rId17" Type="http://schemas.openxmlformats.org/officeDocument/2006/relationships/audio" Target="../media/audio8.wav"/><Relationship Id="rId16" Type="http://schemas.openxmlformats.org/officeDocument/2006/relationships/audio" Target="../media/audio7.wav"/><Relationship Id="rId15" Type="http://schemas.openxmlformats.org/officeDocument/2006/relationships/audio" Target="../media/audio4.wav"/><Relationship Id="rId14" Type="http://schemas.openxmlformats.org/officeDocument/2006/relationships/audio" Target="../media/audio12.wav"/><Relationship Id="rId13" Type="http://schemas.openxmlformats.org/officeDocument/2006/relationships/audio" Target="../media/audio2.wav"/><Relationship Id="rId12" Type="http://schemas.openxmlformats.org/officeDocument/2006/relationships/audio" Target="../media/audio5.wav"/><Relationship Id="rId11" Type="http://schemas.openxmlformats.org/officeDocument/2006/relationships/audio" Target="../media/audio6.wav"/><Relationship Id="rId10" Type="http://schemas.openxmlformats.org/officeDocument/2006/relationships/image" Target="../media/image126.png"/><Relationship Id="rId1" Type="http://schemas.openxmlformats.org/officeDocument/2006/relationships/image" Target="../media/image12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127.png"/><Relationship Id="rId4" Type="http://schemas.openxmlformats.org/officeDocument/2006/relationships/image" Target="../media/image57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8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audio" Target="../media/audio12.wav"/><Relationship Id="rId7" Type="http://schemas.openxmlformats.org/officeDocument/2006/relationships/image" Target="../media/image128.jpeg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9.wav"/><Relationship Id="rId15" Type="http://schemas.openxmlformats.org/officeDocument/2006/relationships/audio" Target="../media/audio8.wav"/><Relationship Id="rId14" Type="http://schemas.openxmlformats.org/officeDocument/2006/relationships/audio" Target="../media/audio7.wav"/><Relationship Id="rId13" Type="http://schemas.openxmlformats.org/officeDocument/2006/relationships/audio" Target="../media/audio5.wav"/><Relationship Id="rId12" Type="http://schemas.openxmlformats.org/officeDocument/2006/relationships/audio" Target="../media/audio6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10.wav"/><Relationship Id="rId2" Type="http://schemas.openxmlformats.org/officeDocument/2006/relationships/image" Target="../media/image3.png"/><Relationship Id="rId19" Type="http://schemas.openxmlformats.org/officeDocument/2006/relationships/audio" Target="../media/audio9.wav"/><Relationship Id="rId18" Type="http://schemas.openxmlformats.org/officeDocument/2006/relationships/audio" Target="../media/audio8.wav"/><Relationship Id="rId17" Type="http://schemas.openxmlformats.org/officeDocument/2006/relationships/audio" Target="../media/audio7.wav"/><Relationship Id="rId16" Type="http://schemas.openxmlformats.org/officeDocument/2006/relationships/audio" Target="../media/audio6.wav"/><Relationship Id="rId15" Type="http://schemas.openxmlformats.org/officeDocument/2006/relationships/audio" Target="../media/audio5.wav"/><Relationship Id="rId14" Type="http://schemas.openxmlformats.org/officeDocument/2006/relationships/audio" Target="../media/audio2.wav"/><Relationship Id="rId13" Type="http://schemas.openxmlformats.org/officeDocument/2006/relationships/audio" Target="../media/audio11.wav"/><Relationship Id="rId12" Type="http://schemas.openxmlformats.org/officeDocument/2006/relationships/audio" Target="../media/audio3.wav"/><Relationship Id="rId11" Type="http://schemas.openxmlformats.org/officeDocument/2006/relationships/audio" Target="../media/audio1.wav"/><Relationship Id="rId10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image" Target="../media/image118.png"/><Relationship Id="rId7" Type="http://schemas.openxmlformats.org/officeDocument/2006/relationships/image" Target="../media/image135.png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9.wav"/><Relationship Id="rId16" Type="http://schemas.openxmlformats.org/officeDocument/2006/relationships/audio" Target="../media/audio8.wav"/><Relationship Id="rId15" Type="http://schemas.openxmlformats.org/officeDocument/2006/relationships/audio" Target="../media/audio7.wav"/><Relationship Id="rId14" Type="http://schemas.openxmlformats.org/officeDocument/2006/relationships/audio" Target="../media/audio4.wav"/><Relationship Id="rId13" Type="http://schemas.openxmlformats.org/officeDocument/2006/relationships/audio" Target="../media/audio11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12.wav"/><Relationship Id="rId7" Type="http://schemas.openxmlformats.org/officeDocument/2006/relationships/image" Target="../media/image137.jpeg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10.wav"/><Relationship Id="rId15" Type="http://schemas.openxmlformats.org/officeDocument/2006/relationships/audio" Target="../media/audio9.wav"/><Relationship Id="rId14" Type="http://schemas.openxmlformats.org/officeDocument/2006/relationships/audio" Target="../media/audio8.wav"/><Relationship Id="rId13" Type="http://schemas.openxmlformats.org/officeDocument/2006/relationships/audio" Target="../media/audio7.wav"/><Relationship Id="rId12" Type="http://schemas.openxmlformats.org/officeDocument/2006/relationships/audio" Target="../media/audio5.wav"/><Relationship Id="rId11" Type="http://schemas.openxmlformats.org/officeDocument/2006/relationships/audio" Target="../media/audio11.wav"/><Relationship Id="rId10" Type="http://schemas.openxmlformats.org/officeDocument/2006/relationships/audio" Target="../media/audio4.wav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8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10.wav"/><Relationship Id="rId2" Type="http://schemas.openxmlformats.org/officeDocument/2006/relationships/image" Target="../media/image3.png"/><Relationship Id="rId19" Type="http://schemas.openxmlformats.org/officeDocument/2006/relationships/audio" Target="../media/audio9.wav"/><Relationship Id="rId18" Type="http://schemas.openxmlformats.org/officeDocument/2006/relationships/audio" Target="../media/audio8.wav"/><Relationship Id="rId17" Type="http://schemas.openxmlformats.org/officeDocument/2006/relationships/audio" Target="../media/audio7.wav"/><Relationship Id="rId16" Type="http://schemas.openxmlformats.org/officeDocument/2006/relationships/audio" Target="../media/audio6.wav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1.png"/><Relationship Id="rId8" Type="http://schemas.openxmlformats.org/officeDocument/2006/relationships/image" Target="../media/image140.png"/><Relationship Id="rId7" Type="http://schemas.microsoft.com/office/2007/relationships/hdphoto" Target="../media/image80.jpeg"/><Relationship Id="rId6" Type="http://schemas.openxmlformats.org/officeDocument/2006/relationships/image" Target="../media/image13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142.png"/><Relationship Id="rId1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1.png"/><Relationship Id="rId8" Type="http://schemas.openxmlformats.org/officeDocument/2006/relationships/image" Target="../media/image140.png"/><Relationship Id="rId7" Type="http://schemas.microsoft.com/office/2007/relationships/hdphoto" Target="../media/image80.jpeg"/><Relationship Id="rId6" Type="http://schemas.openxmlformats.org/officeDocument/2006/relationships/image" Target="../media/image13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142.png"/><Relationship Id="rId1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jpeg"/><Relationship Id="rId8" Type="http://schemas.openxmlformats.org/officeDocument/2006/relationships/image" Target="../media/image90.jpeg"/><Relationship Id="rId7" Type="http://schemas.openxmlformats.org/officeDocument/2006/relationships/image" Target="../media/image89.jpeg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3" Type="http://schemas.openxmlformats.org/officeDocument/2006/relationships/image" Target="../media/image45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9" Type="http://schemas.openxmlformats.org/officeDocument/2006/relationships/audio" Target="../media/audio10.wav"/><Relationship Id="rId18" Type="http://schemas.openxmlformats.org/officeDocument/2006/relationships/audio" Target="../media/audio9.wav"/><Relationship Id="rId17" Type="http://schemas.openxmlformats.org/officeDocument/2006/relationships/audio" Target="../media/audio8.wav"/><Relationship Id="rId16" Type="http://schemas.openxmlformats.org/officeDocument/2006/relationships/audio" Target="../media/audio7.wav"/><Relationship Id="rId15" Type="http://schemas.openxmlformats.org/officeDocument/2006/relationships/audio" Target="../media/audio4.wav"/><Relationship Id="rId14" Type="http://schemas.openxmlformats.org/officeDocument/2006/relationships/audio" Target="../media/audio12.wav"/><Relationship Id="rId13" Type="http://schemas.openxmlformats.org/officeDocument/2006/relationships/audio" Target="../media/audio2.wav"/><Relationship Id="rId12" Type="http://schemas.openxmlformats.org/officeDocument/2006/relationships/audio" Target="../media/audio5.wav"/><Relationship Id="rId11" Type="http://schemas.openxmlformats.org/officeDocument/2006/relationships/audio" Target="../media/audio6.wav"/><Relationship Id="rId10" Type="http://schemas.openxmlformats.org/officeDocument/2006/relationships/image" Target="../media/image92.jpeg"/><Relationship Id="rId1" Type="http://schemas.openxmlformats.org/officeDocument/2006/relationships/image" Target="../media/image85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96.png"/><Relationship Id="rId6" Type="http://schemas.microsoft.com/office/2007/relationships/hdphoto" Target="../media/image80.jpeg"/><Relationship Id="rId5" Type="http://schemas.openxmlformats.org/officeDocument/2006/relationships/image" Target="../media/image97.png"/><Relationship Id="rId4" Type="http://schemas.openxmlformats.org/officeDocument/2006/relationships/image" Target="../media/image58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43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0.wav"/><Relationship Id="rId16" Type="http://schemas.openxmlformats.org/officeDocument/2006/relationships/audio" Target="../media/audio9.wav"/><Relationship Id="rId15" Type="http://schemas.openxmlformats.org/officeDocument/2006/relationships/audio" Target="../media/audio8.wav"/><Relationship Id="rId14" Type="http://schemas.openxmlformats.org/officeDocument/2006/relationships/audio" Target="../media/audio7.wav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4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46.png"/><Relationship Id="rId5" Type="http://schemas.openxmlformats.org/officeDocument/2006/relationships/image" Target="../media/image95.png"/><Relationship Id="rId4" Type="http://schemas.openxmlformats.org/officeDocument/2006/relationships/image" Target="../media/image145.png"/><Relationship Id="rId3" Type="http://schemas.openxmlformats.org/officeDocument/2006/relationships/image" Target="../media/image94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7.jpe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2.wav"/><Relationship Id="rId7" Type="http://schemas.openxmlformats.org/officeDocument/2006/relationships/audio" Target="../media/audio6.wav"/><Relationship Id="rId6" Type="http://schemas.openxmlformats.org/officeDocument/2006/relationships/image" Target="../media/image147.jpeg"/><Relationship Id="rId5" Type="http://schemas.openxmlformats.org/officeDocument/2006/relationships/image" Target="../media/image48.png"/><Relationship Id="rId4" Type="http://schemas.openxmlformats.org/officeDocument/2006/relationships/image" Target="../media/image122.jpeg"/><Relationship Id="rId3" Type="http://schemas.openxmlformats.org/officeDocument/2006/relationships/image" Target="../media/image121.png"/><Relationship Id="rId2" Type="http://schemas.openxmlformats.org/officeDocument/2006/relationships/image" Target="../media/image45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10.wav"/><Relationship Id="rId13" Type="http://schemas.openxmlformats.org/officeDocument/2006/relationships/audio" Target="../media/audio9.wav"/><Relationship Id="rId12" Type="http://schemas.openxmlformats.org/officeDocument/2006/relationships/audio" Target="../media/audio8.wav"/><Relationship Id="rId11" Type="http://schemas.openxmlformats.org/officeDocument/2006/relationships/audio" Target="../media/audio7.wav"/><Relationship Id="rId10" Type="http://schemas.openxmlformats.org/officeDocument/2006/relationships/audio" Target="../media/audio4.wav"/><Relationship Id="rId1" Type="http://schemas.openxmlformats.org/officeDocument/2006/relationships/image" Target="../media/image120.jpe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48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9.jpe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image" Target="../media/image150.jpeg"/><Relationship Id="rId7" Type="http://schemas.openxmlformats.org/officeDocument/2006/relationships/image" Target="../media/image149.jpeg"/><Relationship Id="rId6" Type="http://schemas.openxmlformats.org/officeDocument/2006/relationships/image" Target="../media/image137.jpeg"/><Relationship Id="rId5" Type="http://schemas.openxmlformats.org/officeDocument/2006/relationships/image" Target="../media/image122.jpeg"/><Relationship Id="rId4" Type="http://schemas.openxmlformats.org/officeDocument/2006/relationships/image" Target="../media/image121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0.wav"/><Relationship Id="rId16" Type="http://schemas.openxmlformats.org/officeDocument/2006/relationships/audio" Target="../media/audio9.wav"/><Relationship Id="rId15" Type="http://schemas.openxmlformats.org/officeDocument/2006/relationships/audio" Target="../media/audio8.wav"/><Relationship Id="rId14" Type="http://schemas.openxmlformats.org/officeDocument/2006/relationships/audio" Target="../media/audio7.wav"/><Relationship Id="rId13" Type="http://schemas.openxmlformats.org/officeDocument/2006/relationships/audio" Target="../media/audio4.wav"/><Relationship Id="rId12" Type="http://schemas.openxmlformats.org/officeDocument/2006/relationships/audio" Target="../media/audio12.wav"/><Relationship Id="rId11" Type="http://schemas.openxmlformats.org/officeDocument/2006/relationships/audio" Target="../media/audio2.wav"/><Relationship Id="rId10" Type="http://schemas.openxmlformats.org/officeDocument/2006/relationships/audio" Target="../media/audio5.wav"/><Relationship Id="rId1" Type="http://schemas.openxmlformats.org/officeDocument/2006/relationships/image" Target="../media/image120.jpe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5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52.png"/><Relationship Id="rId5" Type="http://schemas.openxmlformats.org/officeDocument/2006/relationships/image" Target="../media/image95.png"/><Relationship Id="rId4" Type="http://schemas.openxmlformats.org/officeDocument/2006/relationships/image" Target="../media/image145.png"/><Relationship Id="rId3" Type="http://schemas.openxmlformats.org/officeDocument/2006/relationships/image" Target="../media/image94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3.jpe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jpeg"/><Relationship Id="rId8" Type="http://schemas.openxmlformats.org/officeDocument/2006/relationships/image" Target="../media/image155.jpeg"/><Relationship Id="rId7" Type="http://schemas.openxmlformats.org/officeDocument/2006/relationships/image" Target="../media/image154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10.wav"/><Relationship Id="rId2" Type="http://schemas.openxmlformats.org/officeDocument/2006/relationships/image" Target="../media/image3.png"/><Relationship Id="rId19" Type="http://schemas.openxmlformats.org/officeDocument/2006/relationships/audio" Target="../media/audio9.wav"/><Relationship Id="rId18" Type="http://schemas.openxmlformats.org/officeDocument/2006/relationships/audio" Target="../media/audio8.wav"/><Relationship Id="rId17" Type="http://schemas.openxmlformats.org/officeDocument/2006/relationships/audio" Target="../media/audio7.wav"/><Relationship Id="rId16" Type="http://schemas.openxmlformats.org/officeDocument/2006/relationships/audio" Target="../media/audio6.wav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7.jpeg"/><Relationship Id="rId1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5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159.png"/><Relationship Id="rId5" Type="http://schemas.openxmlformats.org/officeDocument/2006/relationships/image" Target="../media/image95.png"/><Relationship Id="rId4" Type="http://schemas.openxmlformats.org/officeDocument/2006/relationships/image" Target="../media/image145.png"/><Relationship Id="rId3" Type="http://schemas.openxmlformats.org/officeDocument/2006/relationships/image" Target="../media/image94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31.wdp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10.wav"/><Relationship Id="rId2" Type="http://schemas.openxmlformats.org/officeDocument/2006/relationships/image" Target="../media/image5.png"/><Relationship Id="rId19" Type="http://schemas.openxmlformats.org/officeDocument/2006/relationships/audio" Target="../media/audio9.wav"/><Relationship Id="rId18" Type="http://schemas.openxmlformats.org/officeDocument/2006/relationships/audio" Target="../media/audio8.wav"/><Relationship Id="rId17" Type="http://schemas.openxmlformats.org/officeDocument/2006/relationships/audio" Target="../media/audio7.wav"/><Relationship Id="rId16" Type="http://schemas.openxmlformats.org/officeDocument/2006/relationships/audio" Target="../media/audio5.wav"/><Relationship Id="rId15" Type="http://schemas.openxmlformats.org/officeDocument/2006/relationships/audio" Target="../media/audio11.wav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12.wav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ДАВИД\А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021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42857" y="5044719"/>
            <a:ext cx="1122235" cy="1122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9027" y="5275733"/>
            <a:ext cx="1352217" cy="100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0906" y="3379787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0516" y="3314120"/>
            <a:ext cx="1421195" cy="624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7752" y="3122070"/>
            <a:ext cx="1192681" cy="1203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8382" y="5031431"/>
            <a:ext cx="855991" cy="1305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07054" y="4658029"/>
            <a:ext cx="1255456" cy="1122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974148">
            <a:off x="824460" y="5214425"/>
            <a:ext cx="870343" cy="919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347526" y="3403400"/>
            <a:ext cx="1073683" cy="1073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727" y="3938529"/>
            <a:ext cx="951408" cy="92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6302 -0.547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0087 -0.3724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6892 -0.4708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7864 -0.295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46813" y="252530"/>
            <a:ext cx="1130675" cy="1016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05162" flipH="1">
            <a:off x="6936690" y="125558"/>
            <a:ext cx="1134470" cy="1178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16465" y="1710372"/>
            <a:ext cx="1161023" cy="1043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16465" y="3046388"/>
            <a:ext cx="1161023" cy="1043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46813" y="4330634"/>
            <a:ext cx="1150510" cy="103405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36156" y="161893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52812" y="2978212"/>
            <a:ext cx="1135612" cy="1179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02525" y="5661248"/>
            <a:ext cx="1150510" cy="10340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30745" y="4264122"/>
            <a:ext cx="1456978" cy="1100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70373" y="5579901"/>
            <a:ext cx="1118460" cy="11967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663434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3058" y="6460589"/>
            <a:ext cx="798645" cy="469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553" y="6541936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3.7037E-7 L 0.58958 0.00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0162 L 0.58073 0.00602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0185 L 0.59219 0.0009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0324 L 0.59323 0.00764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0186 L 0.59479 0.00254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380006" y="150461"/>
            <a:ext cx="1167658" cy="10494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416465" y="1548203"/>
            <a:ext cx="1131199" cy="1016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78064" y="2846790"/>
            <a:ext cx="1135295" cy="1020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7567" y="5589240"/>
            <a:ext cx="1055792" cy="94892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71549">
            <a:off x="7231575" y="160141"/>
            <a:ext cx="1240076" cy="124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04913" y="1548203"/>
            <a:ext cx="1099806" cy="1099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08176">
            <a:off x="7301985" y="4110296"/>
            <a:ext cx="1332708" cy="10008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35305" y="5427526"/>
            <a:ext cx="1104330" cy="11106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247398" y="2846790"/>
            <a:ext cx="1276194" cy="11064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49732" y="4136257"/>
            <a:ext cx="1055792" cy="948927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4386" y="6388567"/>
            <a:ext cx="798645" cy="46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6747" y="6476016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00255 L 0.61528 0.0069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0069 L 0.62118 0.0050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0.01158 L 0.62639 0.01065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8 -0.00416 L 0.61857 0.00023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1 -0.00625 L 0.6177 -0.00185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чий стол\ДАВИД\С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0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6837" y="3254214"/>
            <a:ext cx="1097136" cy="971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869548" y="3582080"/>
            <a:ext cx="1347521" cy="7235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5179522"/>
            <a:ext cx="1262433" cy="12624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179" y="3921238"/>
            <a:ext cx="871731" cy="1206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35986" y="4863981"/>
            <a:ext cx="942700" cy="13197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82011" y="4479121"/>
            <a:ext cx="870185" cy="870185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6837" y="4869160"/>
            <a:ext cx="1367439" cy="1367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52120" y="5338503"/>
            <a:ext cx="1319301" cy="811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859" y="3068959"/>
            <a:ext cx="1506692" cy="1432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728162" y="3356991"/>
            <a:ext cx="1059425" cy="121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3976 -0.540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5173 -0.272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10347 -0.547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1944 -0.298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175135" y="82292"/>
            <a:ext cx="1308748" cy="1314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189139" y="2666153"/>
            <a:ext cx="1227845" cy="1227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035694" y="5460363"/>
            <a:ext cx="1564118" cy="1174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47807">
            <a:off x="7190613" y="3895698"/>
            <a:ext cx="1228188" cy="12352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25329">
            <a:off x="7096362" y="1382809"/>
            <a:ext cx="1410267" cy="122263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025" y="6388567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322" y="6488783"/>
            <a:ext cx="798645" cy="469433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786" y="175576"/>
            <a:ext cx="1345375" cy="1214785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926" y="1413191"/>
            <a:ext cx="1345375" cy="1214785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926" y="2781616"/>
            <a:ext cx="1345375" cy="1214785"/>
          </a:xfrm>
          <a:prstGeom prst="rect">
            <a:avLst/>
          </a:prstGeom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171" y="3933506"/>
            <a:ext cx="1345375" cy="1214785"/>
          </a:xfrm>
          <a:prstGeom prst="rect">
            <a:avLst/>
          </a:prstGeom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416" y="5274626"/>
            <a:ext cx="1345375" cy="121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3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98655" y="1607770"/>
            <a:ext cx="1134470" cy="1178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43356" y="316551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190512" y="3028640"/>
            <a:ext cx="1135612" cy="1179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9413" y="5593694"/>
            <a:ext cx="1456978" cy="1100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82089">
            <a:off x="7269965" y="4370339"/>
            <a:ext cx="1118460" cy="11967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663434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7417" y="252530"/>
            <a:ext cx="942113" cy="9807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399" y="1764333"/>
            <a:ext cx="942113" cy="9807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582" y="3128205"/>
            <a:ext cx="942113" cy="9807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817" y="4438333"/>
            <a:ext cx="942113" cy="9807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960" y="5653615"/>
            <a:ext cx="942113" cy="980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117" y="6459547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659406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0324 L 0.61997 0.0064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60139 0.00324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60139 0.00324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60139 0.00324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60139 0.00324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">
            <a:clrChange>
              <a:clrFrom>
                <a:srgbClr val="C2A07D">
                  <a:alpha val="100000"/>
                </a:srgbClr>
              </a:clrFrom>
              <a:clrTo>
                <a:srgbClr val="C2A07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683567" y="1052735"/>
            <a:ext cx="4968552" cy="4608512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>
                    <a:noFill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а</a:t>
              </a:r>
              <a:endParaRPr lang="ru-RU" sz="8800" b="1" dirty="0">
                <a:ln w="1143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>
                    <a:noFill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ы</a:t>
              </a:r>
              <a:endParaRPr lang="ru-RU" sz="8800" b="1" dirty="0">
                <a:ln w="1143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>
                    <a:noFill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и</a:t>
              </a:r>
              <a:endParaRPr lang="ru-RU" sz="8800" b="1" dirty="0">
                <a:ln w="1143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>
                    <a:noFill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о</a:t>
              </a:r>
              <a:endParaRPr lang="ru-RU" sz="8800" b="1" dirty="0">
                <a:ln w="1143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у</a:t>
              </a:r>
              <a:endParaRPr lang="ru-RU" sz="8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>
                    <a:noFill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е</a:t>
              </a:r>
              <a:endParaRPr lang="ru-RU" sz="8800" b="1" dirty="0">
                <a:ln w="1143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2195735" y="2492895"/>
            <a:ext cx="1872208" cy="1800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9876420">
            <a:off x="5073642" y="4054912"/>
            <a:ext cx="465582" cy="1008112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-27305"/>
            <a:ext cx="9023985" cy="6867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абочий стол\ДАВИД\Х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56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00" y="4888650"/>
            <a:ext cx="1262433" cy="1262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525" y="3167516"/>
            <a:ext cx="871731" cy="120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6115" y="5145530"/>
            <a:ext cx="828537" cy="115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176" y="3167516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92653" y="3832232"/>
            <a:ext cx="1255456" cy="1122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5195" y="4502816"/>
            <a:ext cx="1357342" cy="77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9592" y="3284689"/>
            <a:ext cx="1097136" cy="971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31819" y="5187610"/>
            <a:ext cx="541144" cy="1156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879" y="5279232"/>
            <a:ext cx="1497347" cy="7486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115" y="3119282"/>
            <a:ext cx="1060111" cy="1054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3455 -0.2703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151 -0.5613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7587 -0.5449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967 -0.252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765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42857" y="5107065"/>
            <a:ext cx="1122235" cy="997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9027" y="5275733"/>
            <a:ext cx="1352217" cy="100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0906" y="3379787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388" y="3314120"/>
            <a:ext cx="653451" cy="624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7752" y="3127354"/>
            <a:ext cx="1192681" cy="11926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8382" y="5332204"/>
            <a:ext cx="855991" cy="703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5985" y="4658029"/>
            <a:ext cx="1217593" cy="1122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92955">
            <a:off x="697797" y="5257192"/>
            <a:ext cx="1320128" cy="1370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5206" y="3429000"/>
            <a:ext cx="1206003" cy="748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1711" y="3938529"/>
            <a:ext cx="881439" cy="92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6302 -0.547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0087 -0.3724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6892 -0.4708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7864 -0.295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231575" y="160141"/>
            <a:ext cx="1240076" cy="124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213688" y="1397241"/>
            <a:ext cx="1260627" cy="1260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216277" y="4105202"/>
            <a:ext cx="1415044" cy="10626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25329">
            <a:off x="7244112" y="2764581"/>
            <a:ext cx="1366984" cy="118511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0336" y="80658"/>
            <a:ext cx="1637677" cy="12282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1079" y="1413425"/>
            <a:ext cx="1637677" cy="12282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9026" y="2702855"/>
            <a:ext cx="1637677" cy="12282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0336" y="3911735"/>
            <a:ext cx="1637677" cy="12282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209" y="5993597"/>
            <a:ext cx="798645" cy="46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322" y="6074603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0.00255 L 0.61302 -0.0025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62795 -0.00555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62152 -0.004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60799 0.00811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6936690" y="125558"/>
            <a:ext cx="1134470" cy="1178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6156" y="161893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52812" y="2978212"/>
            <a:ext cx="1135612" cy="11798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52812" y="4313026"/>
            <a:ext cx="1118460" cy="1196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37" y="114005"/>
            <a:ext cx="1637677" cy="12282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37" y="1586103"/>
            <a:ext cx="1637677" cy="12282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8968" y="2929811"/>
            <a:ext cx="1637677" cy="12282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37" y="4351643"/>
            <a:ext cx="1637677" cy="1228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374" y="6009110"/>
            <a:ext cx="798645" cy="469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322" y="6146393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0.55903 1.38778E-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55903 -7.40741E-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55903 3.33333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55903 -7.40741E-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387350"/>
            <a:ext cx="7852410" cy="62871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6460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Р?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713" y="126894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00" y="4888650"/>
            <a:ext cx="1262433" cy="1262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525" y="3167516"/>
            <a:ext cx="871731" cy="120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6115" y="5145530"/>
            <a:ext cx="828537" cy="115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176" y="3167516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92653" y="3832232"/>
            <a:ext cx="1255456" cy="1122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5195" y="4502816"/>
            <a:ext cx="1357342" cy="771667"/>
          </a:xfrm>
          <a:prstGeom prst="rect">
            <a:avLst/>
          </a:prstGeom>
        </p:spPr>
      </p:pic>
      <p:pic>
        <p:nvPicPr>
          <p:cNvPr id="11" name="Рисунок 10" descr="D:\Рабочий стол\img2 (2).jpgimg2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57" t="16536" r="5384" b="63933"/>
          <a:stretch>
            <a:fillRect/>
          </a:stretch>
        </p:blipFill>
        <p:spPr>
          <a:xfrm>
            <a:off x="827405" y="3167380"/>
            <a:ext cx="1495425" cy="1407160"/>
          </a:xfrm>
          <a:prstGeom prst="rect">
            <a:avLst/>
          </a:prstGeom>
        </p:spPr>
      </p:pic>
      <p:pic>
        <p:nvPicPr>
          <p:cNvPr id="7" name="Рисунок 6" descr="D:\Рабочий стол\img2 (2).jpgimg2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6652" t="36668" r="22919" b="32165"/>
          <a:stretch>
            <a:fillRect/>
          </a:stretch>
        </p:blipFill>
        <p:spPr>
          <a:xfrm>
            <a:off x="3175635" y="4735195"/>
            <a:ext cx="1379855" cy="1416050"/>
          </a:xfrm>
          <a:prstGeom prst="rect">
            <a:avLst/>
          </a:prstGeom>
        </p:spPr>
      </p:pic>
      <p:pic>
        <p:nvPicPr>
          <p:cNvPr id="9" name="Рисунок 8" descr="D:\Рабочий стол\img2 (2).jpgimg2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6" t="12433" r="74682" b="46746"/>
          <a:stretch>
            <a:fillRect/>
          </a:stretch>
        </p:blipFill>
        <p:spPr>
          <a:xfrm>
            <a:off x="7148195" y="4509135"/>
            <a:ext cx="1080135" cy="1718310"/>
          </a:xfrm>
          <a:prstGeom prst="rect">
            <a:avLst/>
          </a:prstGeom>
        </p:spPr>
      </p:pic>
      <p:pic>
        <p:nvPicPr>
          <p:cNvPr id="13" name="Рисунок 12" descr="D:\Рабочий стол\img2 (2).jpgimg2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746" t="39223" r="2131" b="25537"/>
          <a:stretch>
            <a:fillRect/>
          </a:stretch>
        </p:blipFill>
        <p:spPr>
          <a:xfrm rot="21401149">
            <a:off x="7705725" y="2736850"/>
            <a:ext cx="1011555" cy="1329690"/>
          </a:xfrm>
          <a:prstGeom prst="hexagon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365 L 0.02014 -0.256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e-05 -0.025 L 0.00319944 -0.537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5556 L -0.06806 -0.489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722 0.0191667 L -0.304028 -0.206944 " pathEditMode="relative" rAng="0" ptsTypes="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231575" y="160141"/>
            <a:ext cx="1240076" cy="124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213688" y="1397241"/>
            <a:ext cx="1260627" cy="1260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216277" y="4105202"/>
            <a:ext cx="1415044" cy="10626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25329">
            <a:off x="7244112" y="2764581"/>
            <a:ext cx="1366984" cy="118511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D:\Рабочий стол\QHwVM3_hJ5g.jpgQHwVM3_hJ5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5609" y="80658"/>
            <a:ext cx="1167130" cy="12282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209" y="5993597"/>
            <a:ext cx="798645" cy="46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322" y="6074603"/>
            <a:ext cx="798645" cy="469433"/>
          </a:xfrm>
          <a:prstGeom prst="rect">
            <a:avLst/>
          </a:prstGeom>
        </p:spPr>
      </p:pic>
      <p:pic>
        <p:nvPicPr>
          <p:cNvPr id="5" name="Рисунок 16" descr="D:\Рабочий стол\QHwVM3_hJ5g.jpgQHwVM3_hJ5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199" y="1413523"/>
            <a:ext cx="1167130" cy="1228258"/>
          </a:xfrm>
          <a:prstGeom prst="rect">
            <a:avLst/>
          </a:prstGeom>
        </p:spPr>
      </p:pic>
      <p:pic>
        <p:nvPicPr>
          <p:cNvPr id="7" name="Рисунок 16" descr="D:\Рабочий стол\QHwVM3_hJ5g.jpgQHwVM3_hJ5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589" y="2853068"/>
            <a:ext cx="1167130" cy="1228258"/>
          </a:xfrm>
          <a:prstGeom prst="rect">
            <a:avLst/>
          </a:prstGeom>
        </p:spPr>
      </p:pic>
      <p:pic>
        <p:nvPicPr>
          <p:cNvPr id="9" name="Рисунок 16" descr="D:\Рабочий стол\QHwVM3_hJ5g.jpgQHwVM3_hJ5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199" y="4149103"/>
            <a:ext cx="1167130" cy="122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0.00255 L 0.61302 -0.0025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0.00255 L 0.61302 -0.00255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0.00255 L 0.61302 -0.00255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0.00255 L 0.61302 -0.00255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6936690" y="125558"/>
            <a:ext cx="1134470" cy="1178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6156" y="161893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52812" y="2978212"/>
            <a:ext cx="1135612" cy="11798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52812" y="4313026"/>
            <a:ext cx="1118460" cy="1196752"/>
          </a:xfrm>
          <a:prstGeom prst="rect">
            <a:avLst/>
          </a:prstGeom>
        </p:spPr>
      </p:pic>
      <p:pic>
        <p:nvPicPr>
          <p:cNvPr id="2" name="Рисунок 1" descr="D:\Рабочий стол\s1200.pngs120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470" y="116545"/>
            <a:ext cx="1102360" cy="1228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374" y="6009110"/>
            <a:ext cx="798645" cy="469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322" y="6146393"/>
            <a:ext cx="798645" cy="469433"/>
          </a:xfrm>
          <a:prstGeom prst="rect">
            <a:avLst/>
          </a:prstGeom>
        </p:spPr>
      </p:pic>
      <p:pic>
        <p:nvPicPr>
          <p:cNvPr id="4" name="Рисунок 1" descr="D:\Рабочий стол\s1200.pngs120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860" y="1484335"/>
            <a:ext cx="1102360" cy="1228258"/>
          </a:xfrm>
          <a:prstGeom prst="rect">
            <a:avLst/>
          </a:prstGeom>
        </p:spPr>
      </p:pic>
      <p:pic>
        <p:nvPicPr>
          <p:cNvPr id="5" name="Рисунок 1" descr="D:\Рабочий стол\s1200.pngs120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470" y="2814660"/>
            <a:ext cx="1102360" cy="1228258"/>
          </a:xfrm>
          <a:prstGeom prst="rect">
            <a:avLst/>
          </a:prstGeom>
        </p:spPr>
      </p:pic>
      <p:pic>
        <p:nvPicPr>
          <p:cNvPr id="10" name="Рисунок 1" descr="D:\Рабочий стол\s1200.pngs120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860" y="4281510"/>
            <a:ext cx="1102360" cy="122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0.55903 1.38778E-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0.55903 1.38778E-17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1111e-05 -0.0144444 L 0.559099 -0.0144444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0.55903 1.38778E-17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ДАВИД\Ю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56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00" y="4888650"/>
            <a:ext cx="1262433" cy="1262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525" y="3167516"/>
            <a:ext cx="871731" cy="120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6115" y="5145530"/>
            <a:ext cx="828537" cy="115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176" y="3167516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92653" y="3832232"/>
            <a:ext cx="1255456" cy="1122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5195" y="4502816"/>
            <a:ext cx="1357342" cy="77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4" t="50829" r="62604" b="11769"/>
          <a:stretch>
            <a:fillRect/>
          </a:stretch>
        </p:blipFill>
        <p:spPr>
          <a:xfrm>
            <a:off x="714349" y="2857496"/>
            <a:ext cx="1285883" cy="1205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200" t="17790" r="9033" b="49867"/>
          <a:stretch>
            <a:fillRect/>
          </a:stretch>
        </p:blipFill>
        <p:spPr>
          <a:xfrm>
            <a:off x="3143240" y="4857760"/>
            <a:ext cx="928694" cy="142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33" t="11159" r="69383" b="56183"/>
          <a:stretch>
            <a:fillRect/>
          </a:stretch>
        </p:blipFill>
        <p:spPr>
          <a:xfrm>
            <a:off x="6858016" y="4500570"/>
            <a:ext cx="1714512" cy="2122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71" t="7124" r="30760" b="68786"/>
          <a:stretch>
            <a:fillRect/>
          </a:stretch>
        </p:blipFill>
        <p:spPr>
          <a:xfrm rot="21401149">
            <a:off x="7091678" y="2979874"/>
            <a:ext cx="2040576" cy="1387616"/>
          </a:xfrm>
          <a:prstGeom prst="hexagon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365 L 0.02014 -0.256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313 -0.512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5556 L -0.06806 -0.489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481 L -0.30296 -0.2671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ДАВИД\И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ДАВИД\У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090" y="80010"/>
            <a:ext cx="9314180" cy="67779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83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42857" y="5044719"/>
            <a:ext cx="1122235" cy="1122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5572140"/>
            <a:ext cx="1352217" cy="100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0906" y="3379787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0516" y="3314120"/>
            <a:ext cx="1421195" cy="624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7752" y="3122070"/>
            <a:ext cx="1192681" cy="1203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8382" y="5031431"/>
            <a:ext cx="855991" cy="1305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l="69559" t="52594" r="10594" b="9481"/>
          <a:stretch>
            <a:fillRect/>
          </a:stretch>
        </p:blipFill>
        <p:spPr>
          <a:xfrm>
            <a:off x="4321966" y="4548194"/>
            <a:ext cx="1035852" cy="1381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 l="4198" t="53101" r="68894" b="6099"/>
          <a:stretch>
            <a:fillRect/>
          </a:stretch>
        </p:blipFill>
        <p:spPr>
          <a:xfrm rot="21390953">
            <a:off x="606513" y="5314987"/>
            <a:ext cx="1148402" cy="1305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 l="5896" t="7577" r="60694" b="64677"/>
          <a:stretch>
            <a:fillRect/>
          </a:stretch>
        </p:blipFill>
        <p:spPr>
          <a:xfrm>
            <a:off x="7143769" y="3714752"/>
            <a:ext cx="1143008" cy="857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968" t="7489" r="5084" b="62682"/>
          <a:stretch>
            <a:fillRect/>
          </a:stretch>
        </p:blipFill>
        <p:spPr>
          <a:xfrm>
            <a:off x="2214546" y="3929066"/>
            <a:ext cx="1357322" cy="1357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695 L 0.0533 -0.5409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6302 -0.3361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1805 L 0.05555 -0.4527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06024 -0.2930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458829" y="150461"/>
            <a:ext cx="1010012" cy="10494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832791" cy="1243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355" y="2846790"/>
            <a:ext cx="678712" cy="102038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30">
            <a:off x="7477448" y="31030"/>
            <a:ext cx="1046901" cy="15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5588" y="1548203"/>
            <a:ext cx="1058455" cy="1099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08176">
            <a:off x="7635479" y="4110296"/>
            <a:ext cx="665718" cy="10008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7398" y="2866244"/>
            <a:ext cx="1276194" cy="10674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49732" y="4169152"/>
            <a:ext cx="1055792" cy="88313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386" y="6388567"/>
            <a:ext cx="798645" cy="46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6747" y="6476016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00255 L 0.61528 0.0069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0069 L 0.62118 0.0050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0.01158 L 0.62639 0.01065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8 -0.00416 L 0.61857 0.00023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.pinimg.com/originals/21/5a/ca/215acaf33926fe3a4d9c78586bdd4d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" name="Рисунок 2" descr="Ы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1663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Слова с буквой </a:t>
            </a:r>
            <a:r>
              <a:rPr lang="ru-RU" sz="3200" b="1" dirty="0" err="1" smtClean="0">
                <a:solidFill>
                  <a:srgbClr val="002060"/>
                </a:solidFill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</a:rPr>
              <a:t>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214422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285860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897" y="3498560"/>
            <a:ext cx="1133338" cy="11333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4589" y="5176181"/>
            <a:ext cx="1350086" cy="916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5143512"/>
            <a:ext cx="1040160" cy="11378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357562"/>
            <a:ext cx="1225775" cy="9356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52731" y="3045011"/>
            <a:ext cx="1241929" cy="5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61" t="75815" r="23913" b="2989"/>
          <a:stretch>
            <a:fillRect/>
          </a:stretch>
        </p:blipFill>
        <p:spPr>
          <a:xfrm>
            <a:off x="642910" y="3929066"/>
            <a:ext cx="1500198" cy="928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97228" y="3940010"/>
            <a:ext cx="899936" cy="1007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227" t="3409" r="34091" b="69318"/>
          <a:stretch>
            <a:fillRect/>
          </a:stretch>
        </p:blipFill>
        <p:spPr>
          <a:xfrm>
            <a:off x="5857884" y="4643446"/>
            <a:ext cx="1928826" cy="1143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67" t="3623" r="1449" b="59420"/>
          <a:stretch>
            <a:fillRect/>
          </a:stretch>
        </p:blipFill>
        <p:spPr>
          <a:xfrm>
            <a:off x="3571868" y="4000504"/>
            <a:ext cx="1571636" cy="121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474 -0.3685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0347 L -0.02378 -0.339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2315 L -0.03333 -0.42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чий стол\ДАВИД\Н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1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64192" y="5044719"/>
            <a:ext cx="879565" cy="1122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9027" y="5275733"/>
            <a:ext cx="1352217" cy="100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0906" y="3379787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314120"/>
            <a:ext cx="655822" cy="1115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7752" y="3127354"/>
            <a:ext cx="1192681" cy="11926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8382" y="5031431"/>
            <a:ext cx="855991" cy="1305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7054" y="4842485"/>
            <a:ext cx="1255456" cy="753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rcRect l="31490" t="-1319" r="29366"/>
          <a:stretch>
            <a:fillRect/>
          </a:stretch>
        </p:blipFill>
        <p:spPr>
          <a:xfrm rot="20801201">
            <a:off x="813876" y="4763889"/>
            <a:ext cx="1170659" cy="1542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rcRect l="46575"/>
          <a:stretch>
            <a:fillRect/>
          </a:stretch>
        </p:blipFill>
        <p:spPr>
          <a:xfrm>
            <a:off x="7215206" y="3643314"/>
            <a:ext cx="1145121" cy="1214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6727" y="4080978"/>
            <a:ext cx="951408" cy="635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6302 -0.547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0087 -0.3724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6892 -0.4708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7864 -0.295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65212" y="115831"/>
            <a:ext cx="1334378" cy="138642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5669" y="161272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218637" y="3027479"/>
            <a:ext cx="1135612" cy="1179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72330" y="4572008"/>
            <a:ext cx="1456978" cy="110057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85852" y="578645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563" y="192756"/>
            <a:ext cx="1368152" cy="12325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5711" y="1648146"/>
            <a:ext cx="1368152" cy="1232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563" y="3027056"/>
            <a:ext cx="1368152" cy="12325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4643446"/>
            <a:ext cx="1368152" cy="1232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963" y="6399626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652069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023 L 0.63021 0.0044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0044 L 0.66389 -0.00023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ДАВИД\Е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782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>
                <a:solidFill>
                  <a:srgbClr val="002060"/>
                </a:solidFill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71546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071546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142984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119279" y="5682549"/>
            <a:ext cx="989856" cy="597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3180" y="3601345"/>
            <a:ext cx="780290" cy="1300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5000636"/>
            <a:ext cx="1173097" cy="1135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72071" y="3665973"/>
            <a:ext cx="1502377" cy="11267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581156">
            <a:off x="3861249" y="4495339"/>
            <a:ext cx="561058" cy="12253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3759" y="2955564"/>
            <a:ext cx="1399091" cy="1273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07" t="1331" r="3846" b="59360"/>
          <a:stretch>
            <a:fillRect/>
          </a:stretch>
        </p:blipFill>
        <p:spPr>
          <a:xfrm>
            <a:off x="714348" y="4572008"/>
            <a:ext cx="1428760" cy="1285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793" r="44444" b="31167"/>
          <a:stretch>
            <a:fillRect/>
          </a:stretch>
        </p:blipFill>
        <p:spPr>
          <a:xfrm>
            <a:off x="4000496" y="3214686"/>
            <a:ext cx="1428760" cy="857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37" t="59171" r="3030"/>
          <a:stretch>
            <a:fillRect/>
          </a:stretch>
        </p:blipFill>
        <p:spPr>
          <a:xfrm>
            <a:off x="5214942" y="5643578"/>
            <a:ext cx="1285885" cy="928669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06806 -0.5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4704 -0.2518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6407 -0.5900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19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>
                <a:solidFill>
                  <a:srgbClr val="C00000"/>
                </a:solidFill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4130468" y="3103909"/>
            <a:ext cx="1347521" cy="7235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4081" y="5088460"/>
            <a:ext cx="871731" cy="1206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6627" y="5303323"/>
            <a:ext cx="870185" cy="8701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4081" y="3171912"/>
            <a:ext cx="1262433" cy="12624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76989" y="3917110"/>
            <a:ext cx="1255456" cy="11221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26514" y="4434345"/>
            <a:ext cx="1357342" cy="771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99" y="3068960"/>
            <a:ext cx="1066329" cy="980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18125" y="5104036"/>
            <a:ext cx="679157" cy="119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201083" y="3171912"/>
            <a:ext cx="1351860" cy="922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46954" y="4668943"/>
            <a:ext cx="916734" cy="126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06232 -0.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4705 -0.4937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4444 -0.55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8577 -0.2606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ДАВИД\Ё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782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>
                <a:solidFill>
                  <a:srgbClr val="002060"/>
                </a:solidFill>
              </a:rPr>
              <a:t>Ё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214422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285860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24382" y="5207077"/>
            <a:ext cx="803141" cy="8085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897" y="3498560"/>
            <a:ext cx="1133338" cy="11333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4589" y="5176181"/>
            <a:ext cx="1350086" cy="916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5143512"/>
            <a:ext cx="1040160" cy="11378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3357562"/>
            <a:ext cx="1225775" cy="9356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52731" y="3045011"/>
            <a:ext cx="1241929" cy="5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93" t="3169" r="59484" b="52462"/>
          <a:stretch>
            <a:fillRect/>
          </a:stretch>
        </p:blipFill>
        <p:spPr>
          <a:xfrm>
            <a:off x="1000100" y="3929066"/>
            <a:ext cx="1285884" cy="1214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97228" y="3940010"/>
            <a:ext cx="899936" cy="1007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l="67777" t="30173" r="3580" b="47609"/>
          <a:stretch>
            <a:fillRect/>
          </a:stretch>
        </p:blipFill>
        <p:spPr>
          <a:xfrm>
            <a:off x="6143636" y="4286256"/>
            <a:ext cx="1143008" cy="1000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0" t="2381" r="32000" b="45238"/>
          <a:stretch>
            <a:fillRect/>
          </a:stretch>
        </p:blipFill>
        <p:spPr>
          <a:xfrm>
            <a:off x="4214810" y="3429000"/>
            <a:ext cx="1000132" cy="1571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04739 -0.3685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5712 -0.3432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7865 -0.451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045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C00000"/>
                </a:solidFill>
              </a:rPr>
              <a:t>Ю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214422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6837" y="3254214"/>
            <a:ext cx="1097136" cy="971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10630" y="5664582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0953" y="4547613"/>
            <a:ext cx="1602443" cy="1392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371" y="4330684"/>
            <a:ext cx="1035537" cy="10494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080831" y="3065978"/>
            <a:ext cx="1347521" cy="7235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0815" y="4339938"/>
            <a:ext cx="1357342" cy="771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 l="57030" t="63556"/>
          <a:stretch>
            <a:fillRect/>
          </a:stretch>
        </p:blipFill>
        <p:spPr>
          <a:xfrm>
            <a:off x="2626912" y="2928934"/>
            <a:ext cx="1230708" cy="1388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71" t="15039" r="6226" b="46454"/>
          <a:stretch>
            <a:fillRect/>
          </a:stretch>
        </p:blipFill>
        <p:spPr>
          <a:xfrm>
            <a:off x="5500694" y="5429264"/>
            <a:ext cx="1459795" cy="1428736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l="4857" t="49891" r="38476"/>
          <a:stretch>
            <a:fillRect/>
          </a:stretch>
        </p:blipFill>
        <p:spPr>
          <a:xfrm>
            <a:off x="7286644" y="3143248"/>
            <a:ext cx="1032230" cy="1214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96" r="55059" b="36196"/>
          <a:stretch>
            <a:fillRect/>
          </a:stretch>
        </p:blipFill>
        <p:spPr>
          <a:xfrm rot="305340">
            <a:off x="436090" y="5138108"/>
            <a:ext cx="1000132" cy="116685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301 L 0.07951 -0.5548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0.13426 L 0.05 -0.227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07865 -0.567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59259E-6 L -0.05851 -0.25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й стол\ДАВИД\Я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56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00" y="4888650"/>
            <a:ext cx="1262433" cy="1262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525" y="3167516"/>
            <a:ext cx="871731" cy="120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6115" y="5145530"/>
            <a:ext cx="828537" cy="115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176" y="3167516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92653" y="3832232"/>
            <a:ext cx="1255456" cy="1122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5195" y="4502816"/>
            <a:ext cx="1357342" cy="77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9592" y="3284689"/>
            <a:ext cx="1097136" cy="971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31819" y="5187610"/>
            <a:ext cx="541144" cy="1156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879" y="5279232"/>
            <a:ext cx="1497347" cy="7486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115" y="3119282"/>
            <a:ext cx="1060111" cy="1054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3455 -0.2703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151 -0.5613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7587 -0.5449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967 -0.252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175135" y="82292"/>
            <a:ext cx="1308748" cy="1314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189139" y="2666153"/>
            <a:ext cx="1227845" cy="1227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035694" y="5460363"/>
            <a:ext cx="1564118" cy="1174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47807">
            <a:off x="7190613" y="3895698"/>
            <a:ext cx="1228188" cy="12352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25329">
            <a:off x="7096362" y="1382809"/>
            <a:ext cx="1410267" cy="122263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622" y="170450"/>
            <a:ext cx="1092034" cy="1041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004" y="1511699"/>
            <a:ext cx="1118419" cy="10664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004" y="2852936"/>
            <a:ext cx="1073730" cy="10238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039" y="4026426"/>
            <a:ext cx="1106866" cy="1055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389" y="5487380"/>
            <a:ext cx="1092034" cy="1041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0025" y="6388567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1322" y="6488783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175135" y="82292"/>
            <a:ext cx="1308748" cy="1314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189139" y="2666153"/>
            <a:ext cx="1227845" cy="1227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035694" y="5460363"/>
            <a:ext cx="1564118" cy="1174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47807">
            <a:off x="7190613" y="3895698"/>
            <a:ext cx="1228188" cy="12352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25329">
            <a:off x="7096362" y="1382809"/>
            <a:ext cx="1410267" cy="122263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622" y="170450"/>
            <a:ext cx="1092034" cy="1041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004" y="1511699"/>
            <a:ext cx="1118419" cy="10664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004" y="2852936"/>
            <a:ext cx="1073730" cy="10238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039" y="4026426"/>
            <a:ext cx="1106866" cy="1055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389" y="5487380"/>
            <a:ext cx="1092034" cy="1041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0025" y="6388567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1322" y="6488783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61077 -4.07407E-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765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42857" y="5107065"/>
            <a:ext cx="1122235" cy="997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9027" y="5275733"/>
            <a:ext cx="1352217" cy="100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0906" y="3379787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388" y="3314120"/>
            <a:ext cx="653451" cy="624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7752" y="3127354"/>
            <a:ext cx="1192681" cy="11926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8382" y="5332204"/>
            <a:ext cx="855991" cy="703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5985" y="4658029"/>
            <a:ext cx="1217593" cy="1122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92955">
            <a:off x="697797" y="5257192"/>
            <a:ext cx="1320128" cy="1370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5206" y="3429000"/>
            <a:ext cx="1206003" cy="748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1711" y="3938529"/>
            <a:ext cx="881439" cy="92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6302 -0.547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0087 -0.3724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6892 -0.4708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7864 -0.295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6936690" y="125558"/>
            <a:ext cx="1134470" cy="117871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6156" y="161893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52812" y="2978212"/>
            <a:ext cx="1135612" cy="11798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52812" y="4313026"/>
            <a:ext cx="1118460" cy="1196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37" y="114005"/>
            <a:ext cx="1637677" cy="12282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37" y="1586103"/>
            <a:ext cx="1637677" cy="12282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8968" y="2929811"/>
            <a:ext cx="1637677" cy="12282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37" y="4351643"/>
            <a:ext cx="1637677" cy="1228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374" y="6009110"/>
            <a:ext cx="798645" cy="469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322" y="6146393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0.55903 1.38778E-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55903 -7.40741E-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55903 3.33333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55903 -7.40741E-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53d2c4fcfa0a194f17f91e425613c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65212" y="115831"/>
            <a:ext cx="1334378" cy="138642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5671" y="1612722"/>
            <a:ext cx="1165063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218637" y="3027479"/>
            <a:ext cx="1135612" cy="11798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2089">
            <a:off x="7269965" y="4387638"/>
            <a:ext cx="1118460" cy="1162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629" y="192756"/>
            <a:ext cx="1188019" cy="12325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673" y="1648146"/>
            <a:ext cx="1186228" cy="1232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525" y="3027056"/>
            <a:ext cx="1186228" cy="1232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629" y="4284585"/>
            <a:ext cx="1188019" cy="1232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963" y="6399626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652069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24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285860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00" y="4888650"/>
            <a:ext cx="1262433" cy="1262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525" y="3167516"/>
            <a:ext cx="871731" cy="120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6115" y="5145530"/>
            <a:ext cx="828537" cy="115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176" y="3167516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92653" y="3832232"/>
            <a:ext cx="1255456" cy="1122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5195" y="4502816"/>
            <a:ext cx="1357342" cy="77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90" r="49583" b="44168"/>
          <a:stretch>
            <a:fillRect/>
          </a:stretch>
        </p:blipFill>
        <p:spPr>
          <a:xfrm>
            <a:off x="714348" y="2928934"/>
            <a:ext cx="1607355" cy="1357322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483" r="40705"/>
          <a:stretch>
            <a:fillRect/>
          </a:stretch>
        </p:blipFill>
        <p:spPr>
          <a:xfrm>
            <a:off x="2928926" y="4857760"/>
            <a:ext cx="1508682" cy="1500174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0" t="196" r="2308" b="66536"/>
          <a:stretch>
            <a:fillRect/>
          </a:stretch>
        </p:blipFill>
        <p:spPr>
          <a:xfrm>
            <a:off x="6643702" y="5500702"/>
            <a:ext cx="1756534" cy="7858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31" t="61777" r="5215"/>
          <a:stretch>
            <a:fillRect/>
          </a:stretch>
        </p:blipFill>
        <p:spPr>
          <a:xfrm>
            <a:off x="7143768" y="3000372"/>
            <a:ext cx="1711246" cy="150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3455 -0.2703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151 -0.5613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0324 L -0.04688 -0.5481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967 -0.252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65212" y="115831"/>
            <a:ext cx="1334378" cy="138642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5669" y="161272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218637" y="3027479"/>
            <a:ext cx="1135612" cy="1179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25669" y="5640586"/>
            <a:ext cx="1456978" cy="1100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82089">
            <a:off x="7269965" y="4370339"/>
            <a:ext cx="1118460" cy="11967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663434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3" y="192756"/>
            <a:ext cx="1125452" cy="12325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061" y="1648146"/>
            <a:ext cx="1125452" cy="1232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3" y="3027056"/>
            <a:ext cx="1125452" cy="1232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3" y="4284585"/>
            <a:ext cx="1125452" cy="12325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3" y="5522845"/>
            <a:ext cx="1125452" cy="1232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963" y="6399626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652069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231575" y="160141"/>
            <a:ext cx="1240076" cy="124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204913" y="1548203"/>
            <a:ext cx="1099806" cy="1099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216277" y="4105202"/>
            <a:ext cx="1415044" cy="1062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47807">
            <a:off x="7247398" y="5427526"/>
            <a:ext cx="1192237" cy="1199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25329">
            <a:off x="7244112" y="2764581"/>
            <a:ext cx="1366984" cy="118511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318" y="175576"/>
            <a:ext cx="1152310" cy="12147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318" y="1548203"/>
            <a:ext cx="1152310" cy="12147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698" y="2792599"/>
            <a:ext cx="1152310" cy="12147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699" y="4034886"/>
            <a:ext cx="1152310" cy="12147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700" y="5427526"/>
            <a:ext cx="1152310" cy="1214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012" y="6407594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322" y="6538167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416 L 0.63021 0.0041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2f2d9bc0d9d559c68aa393754fdd6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2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64192" y="5044719"/>
            <a:ext cx="879565" cy="1122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4357694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071810"/>
            <a:ext cx="655822" cy="1115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143248"/>
            <a:ext cx="1192681" cy="11926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14612" y="5072074"/>
            <a:ext cx="855991" cy="1305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 l="51510" t="55767" r="-1303"/>
          <a:stretch>
            <a:fillRect/>
          </a:stretch>
        </p:blipFill>
        <p:spPr>
          <a:xfrm>
            <a:off x="4214810" y="4786322"/>
            <a:ext cx="1214446" cy="1435417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758" r="47098"/>
          <a:stretch>
            <a:fillRect/>
          </a:stretch>
        </p:blipFill>
        <p:spPr>
          <a:xfrm rot="20801201">
            <a:off x="232169" y="4600162"/>
            <a:ext cx="1690016" cy="1752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71" r="46729" b="40002"/>
          <a:stretch>
            <a:fillRect/>
          </a:stretch>
        </p:blipFill>
        <p:spPr>
          <a:xfrm rot="1155133">
            <a:off x="6892389" y="3101500"/>
            <a:ext cx="1360014" cy="1189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75" t="-147" r="1554" b="66278"/>
          <a:stretch>
            <a:fillRect/>
          </a:stretch>
        </p:blipFill>
        <p:spPr>
          <a:xfrm>
            <a:off x="2000232" y="3571876"/>
            <a:ext cx="1485418" cy="138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0.00787 L 0.08298 -0.5400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903 L 0.09618 -0.3634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042 L 0.06354 -0.51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4462 -0.2699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65212" y="115831"/>
            <a:ext cx="1334378" cy="138642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5669" y="161272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218637" y="3027479"/>
            <a:ext cx="1135612" cy="1179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25669" y="5640586"/>
            <a:ext cx="1456978" cy="1100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82089">
            <a:off x="7269965" y="4370339"/>
            <a:ext cx="1118460" cy="11967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663434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354" y="192756"/>
            <a:ext cx="1232570" cy="12325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502" y="1648146"/>
            <a:ext cx="1232570" cy="1232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354" y="3027056"/>
            <a:ext cx="1232570" cy="1232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354" y="4284585"/>
            <a:ext cx="1232570" cy="12325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354" y="5522845"/>
            <a:ext cx="1232570" cy="1232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963" y="6399626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652069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736x/0a/e0/6c/0ae06cc484962b8cb155a0967698fd5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" name="Рисунок 2" descr="0ae06cc484962b8cb155a0967698fd5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70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64192" y="5044719"/>
            <a:ext cx="879565" cy="1122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9027" y="5275733"/>
            <a:ext cx="1352217" cy="100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0906" y="3379787"/>
            <a:ext cx="530944" cy="89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314120"/>
            <a:ext cx="655822" cy="1115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7752" y="3127354"/>
            <a:ext cx="1192681" cy="11926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32" t="13585" r="7569" b="48183"/>
          <a:stretch>
            <a:fillRect/>
          </a:stretch>
        </p:blipFill>
        <p:spPr>
          <a:xfrm rot="761512">
            <a:off x="5788917" y="4941333"/>
            <a:ext cx="928694" cy="1509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979" r="41858"/>
          <a:stretch>
            <a:fillRect/>
          </a:stretch>
        </p:blipFill>
        <p:spPr>
          <a:xfrm>
            <a:off x="4143372" y="4857760"/>
            <a:ext cx="1167986" cy="107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clrChange>
              <a:clrFrom>
                <a:srgbClr val="FED9FB"/>
              </a:clrFrom>
              <a:clrTo>
                <a:srgbClr val="FED9FB">
                  <a:alpha val="0"/>
                </a:srgbClr>
              </a:clrTo>
            </a:clrChange>
          </a:blip>
          <a:srcRect l="75851" t="675" r="-270" b="67006"/>
          <a:stretch>
            <a:fillRect/>
          </a:stretch>
        </p:blipFill>
        <p:spPr>
          <a:xfrm rot="158031">
            <a:off x="547417" y="4936244"/>
            <a:ext cx="1436826" cy="115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clrChange>
              <a:clrFrom>
                <a:srgbClr val="FED5FD"/>
              </a:clrFrom>
              <a:clrTo>
                <a:srgbClr val="FED5FD">
                  <a:alpha val="0"/>
                </a:srgbClr>
              </a:clrTo>
            </a:clrChange>
          </a:blip>
          <a:srcRect l="2121" t="33659" r="76547" b="35726"/>
          <a:stretch>
            <a:fillRect/>
          </a:stretch>
        </p:blipFill>
        <p:spPr>
          <a:xfrm rot="1155133">
            <a:off x="7136103" y="3444938"/>
            <a:ext cx="1163866" cy="1182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9D7F8"/>
              </a:clrFrom>
              <a:clrTo>
                <a:srgbClr val="F9D7F8">
                  <a:alpha val="0"/>
                </a:srgbClr>
              </a:clrTo>
            </a:clrChange>
          </a:blip>
          <a:srcRect r="75663" b="69689"/>
          <a:stretch>
            <a:fillRect/>
          </a:stretch>
        </p:blipFill>
        <p:spPr>
          <a:xfrm>
            <a:off x="2000232" y="3740857"/>
            <a:ext cx="1428760" cy="125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4844 -0.5141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4 -0.00463 L 0.1007 -0.315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042 L 0.06354 -0.512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6024 -0.287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65212" y="115831"/>
            <a:ext cx="1334378" cy="138642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5669" y="161272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218637" y="3027479"/>
            <a:ext cx="1135612" cy="1179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25669" y="5640586"/>
            <a:ext cx="1456978" cy="1100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82089">
            <a:off x="7269965" y="4370339"/>
            <a:ext cx="1118460" cy="11967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663434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192756"/>
            <a:ext cx="1144447" cy="12325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563" y="1648146"/>
            <a:ext cx="1144447" cy="1232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3027056"/>
            <a:ext cx="1144447" cy="1232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4284585"/>
            <a:ext cx="1144447" cy="12325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5522845"/>
            <a:ext cx="1144447" cy="1232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963" y="6399626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652069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231575" y="160141"/>
            <a:ext cx="1240076" cy="124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204913" y="1548203"/>
            <a:ext cx="1099806" cy="1099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216277" y="4105202"/>
            <a:ext cx="1415044" cy="1062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47807">
            <a:off x="7247398" y="5427526"/>
            <a:ext cx="1192237" cy="1199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25329">
            <a:off x="7244112" y="2764581"/>
            <a:ext cx="1366984" cy="118511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203" y="206483"/>
            <a:ext cx="1070540" cy="11529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203" y="1579110"/>
            <a:ext cx="1070540" cy="11529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3" y="2823506"/>
            <a:ext cx="1070540" cy="11529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4" y="4065793"/>
            <a:ext cx="1070540" cy="11529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5" y="5458433"/>
            <a:ext cx="1070540" cy="1152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012" y="6407594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322" y="6538167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416 L 0.63021 0.0041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Рабочий стол\ДАВИД\О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8384d77a74b63e280d2ca7b3e66b4e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24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285860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00" y="4888650"/>
            <a:ext cx="1262433" cy="1262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525" y="3167516"/>
            <a:ext cx="871731" cy="120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6115" y="5145530"/>
            <a:ext cx="828537" cy="115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176" y="3167516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92653" y="3832232"/>
            <a:ext cx="1255456" cy="1122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5195" y="4502816"/>
            <a:ext cx="1357342" cy="77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286124"/>
            <a:ext cx="1607355" cy="1143365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9486" y="4857760"/>
            <a:ext cx="1467561" cy="1500174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5000636"/>
            <a:ext cx="2476486" cy="1857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3128020"/>
            <a:ext cx="1711246" cy="1244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3455 -0.2703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1302 -0.5171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25 -0.510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967 -0.252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1005162" flipH="1">
            <a:off x="7065212" y="115831"/>
            <a:ext cx="1334378" cy="138642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6876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05639" y="2745061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5639" y="410893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543235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5669" y="1612722"/>
            <a:ext cx="1445068" cy="120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7379">
            <a:off x="7218637" y="3027479"/>
            <a:ext cx="1135612" cy="1179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25669" y="5640586"/>
            <a:ext cx="1456978" cy="1100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82089">
            <a:off x="7269965" y="4370339"/>
            <a:ext cx="1118460" cy="11967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6634343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375403"/>
            <a:ext cx="1144447" cy="8672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563" y="1830793"/>
            <a:ext cx="1144447" cy="8672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3209703"/>
            <a:ext cx="1144447" cy="867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4467232"/>
            <a:ext cx="1144447" cy="8672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415" y="5705492"/>
            <a:ext cx="1144447" cy="86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963" y="6399626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6520698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927 0.00417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5639" y="6538167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71549">
            <a:off x="7231575" y="160141"/>
            <a:ext cx="1240076" cy="124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9230">
            <a:off x="7204913" y="1548203"/>
            <a:ext cx="1099806" cy="1099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08176">
            <a:off x="7216277" y="4105202"/>
            <a:ext cx="1415044" cy="1062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47807">
            <a:off x="7247398" y="5427526"/>
            <a:ext cx="1192237" cy="1199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25329">
            <a:off x="7244112" y="2764581"/>
            <a:ext cx="1366984" cy="118511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203" y="377334"/>
            <a:ext cx="1070540" cy="811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203" y="1749961"/>
            <a:ext cx="1070540" cy="8112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3" y="2994357"/>
            <a:ext cx="1070540" cy="8112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4" y="4236644"/>
            <a:ext cx="1070540" cy="8112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5" y="5629284"/>
            <a:ext cx="1070540" cy="811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012" y="6407594"/>
            <a:ext cx="798645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322" y="6538167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416 L 0.63021 0.0041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63004 -4.07407E-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9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слова начинаются на букву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429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2236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7043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1850" y="1220683"/>
            <a:ext cx="1472518" cy="140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6837" y="3254214"/>
            <a:ext cx="1097136" cy="971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10630" y="5664582"/>
            <a:ext cx="870185" cy="87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0953" y="4547613"/>
            <a:ext cx="1602443" cy="1392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371" y="4330684"/>
            <a:ext cx="1035537" cy="10494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080831" y="3065978"/>
            <a:ext cx="1347521" cy="7235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0815" y="4339938"/>
            <a:ext cx="1357342" cy="771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29497" y="3509606"/>
            <a:ext cx="1345802" cy="1345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8049" y="5167455"/>
            <a:ext cx="1167602" cy="994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48109" y="3516335"/>
            <a:ext cx="1247277" cy="528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36199" y="5294279"/>
            <a:ext cx="1046866" cy="959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думай 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ну как ж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Да незадач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05521 -0.5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8334 -0.3305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действ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11459 -0.5254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632 -0.25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458829" y="150461"/>
            <a:ext cx="1010012" cy="10494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8474" y="12117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16465" y="1583448"/>
            <a:ext cx="1131199" cy="9462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4702" y="2846790"/>
            <a:ext cx="982018" cy="102038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4988" y="256490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8290" y="386104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30">
            <a:off x="7231575" y="264327"/>
            <a:ext cx="1240076" cy="1037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5588" y="1548203"/>
            <a:ext cx="1058455" cy="1099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08176">
            <a:off x="7486730" y="4110296"/>
            <a:ext cx="963217" cy="10008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7398" y="2866244"/>
            <a:ext cx="1276194" cy="10674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49732" y="4169152"/>
            <a:ext cx="1055792" cy="88313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5639" y="508518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386" y="6388567"/>
            <a:ext cx="798645" cy="46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6747" y="6476016"/>
            <a:ext cx="79864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00255 L 0.61528 0.0069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0069 L 0.62118 0.0050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0.01158 L 0.62639 0.01065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8 -0.00416 L 0.61857 0.00023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0"/>
            <a:ext cx="9286908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Presentation</Application>
  <PresentationFormat>Экран (4:3)</PresentationFormat>
  <Paragraphs>54</Paragraphs>
  <Slides>63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1" baseType="lpstr">
      <vt:lpstr>Arial</vt:lpstr>
      <vt:lpstr>SimSun</vt:lpstr>
      <vt:lpstr>Wingdings</vt:lpstr>
      <vt:lpstr>Microsoft YaHei</vt:lpstr>
      <vt:lpstr>Arial Unicode MS</vt:lpstr>
      <vt:lpstr>Calibri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 Бодрухина</cp:lastModifiedBy>
  <cp:revision>10</cp:revision>
  <dcterms:created xsi:type="dcterms:W3CDTF">2020-08-04T18:10:00Z</dcterms:created>
  <dcterms:modified xsi:type="dcterms:W3CDTF">2021-09-04T14:03:35Z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1049-11.2.0.10130</vt:lpwstr>
  </property>
</Properties>
</file>