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0" r:id="rId4"/>
    <p:sldId id="259" r:id="rId5"/>
    <p:sldId id="261" r:id="rId6"/>
    <p:sldId id="263" r:id="rId7"/>
    <p:sldId id="262" r:id="rId8"/>
    <p:sldId id="258" r:id="rId9"/>
    <p:sldId id="273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CC66FF"/>
    <a:srgbClr val="CC9900"/>
    <a:srgbClr val="66FF33"/>
    <a:srgbClr val="66FF99"/>
    <a:srgbClr val="CC0099"/>
    <a:srgbClr val="CC00FF"/>
    <a:srgbClr val="FFCC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76998" autoAdjust="0"/>
  </p:normalViewPr>
  <p:slideViewPr>
    <p:cSldViewPr>
      <p:cViewPr>
        <p:scale>
          <a:sx n="75" d="100"/>
          <a:sy n="75" d="100"/>
        </p:scale>
        <p:origin x="-8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D016-F196-4F61-A9E5-0DE3A52214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040D-6A21-4C2F-B79F-7980BA1354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4B4E-264B-48EB-86C6-776B2AC10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8651-D7F7-4564-8BEF-A1F9F6A40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669D-2F67-40AC-BCBF-697C1C199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FB3C-A3EA-433D-9356-BD0F58A0F2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9832-278D-420B-BBD2-4D014E828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7B80-39E8-49C6-A373-005146B76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57F8-181D-4E09-B707-8544179B12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E74A-BF18-45B7-94C9-56297F7F3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74F0-27FB-42D2-8DD1-E29B032506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CCD8-8A7C-4009-9CD5-E564875AE8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71C550-292F-4A62-AFAD-D4EA8DE8CA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9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con-park.com/imagefiles/book2_icon_pink.png" TargetMode="External"/><Relationship Id="rId13" Type="http://schemas.openxmlformats.org/officeDocument/2006/relationships/hyperlink" Target="http://icon-park.com/imagefiles/book2_icon_purple.png" TargetMode="External"/><Relationship Id="rId18" Type="http://schemas.openxmlformats.org/officeDocument/2006/relationships/hyperlink" Target="http://www.clker.com/cliparts/0/7/6/d/12065593531730575284mystica_Arrow_set_(Happy)_Left-Right_2.svg.hi.png" TargetMode="External"/><Relationship Id="rId3" Type="http://schemas.openxmlformats.org/officeDocument/2006/relationships/hyperlink" Target="http://nfepta.org/wp-content/uploads/2014/05/websiteslinks-icon.png" TargetMode="External"/><Relationship Id="rId21" Type="http://schemas.openxmlformats.org/officeDocument/2006/relationships/image" Target="../media/image36.emf"/><Relationship Id="rId7" Type="http://schemas.openxmlformats.org/officeDocument/2006/relationships/hyperlink" Target="http://icon-park.com/imagefiles/book2_icon_black.png" TargetMode="External"/><Relationship Id="rId12" Type="http://schemas.openxmlformats.org/officeDocument/2006/relationships/hyperlink" Target="http://icon-park.com/imagefiles/book2_icon_bworn.png" TargetMode="External"/><Relationship Id="rId17" Type="http://schemas.openxmlformats.org/officeDocument/2006/relationships/hyperlink" Target="http://icon-park.com/imagefiles/book2_icon_dark_green.png" TargetMode="External"/><Relationship Id="rId2" Type="http://schemas.openxmlformats.org/officeDocument/2006/relationships/hyperlink" Target="http://img9.3lian.com/c1/vec2013/9/56.jpg" TargetMode="External"/><Relationship Id="rId16" Type="http://schemas.openxmlformats.org/officeDocument/2006/relationships/hyperlink" Target="http://icon-park.com/imagefiles/book2_icon_light_orange.png" TargetMode="External"/><Relationship Id="rId20" Type="http://schemas.openxmlformats.org/officeDocument/2006/relationships/hyperlink" Target="http://www.internet-inspiration.com/wp-content/uploads/2012/07/red-41503_64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slash.com/wp-content/uploads/2014/07/Plex-Home-Theater.png" TargetMode="External"/><Relationship Id="rId11" Type="http://schemas.openxmlformats.org/officeDocument/2006/relationships/hyperlink" Target="http://icon-park.com/imagefiles/book2_icon_light_gray.png" TargetMode="External"/><Relationship Id="rId5" Type="http://schemas.openxmlformats.org/officeDocument/2006/relationships/hyperlink" Target="http://soltechenergies.net/wp-content/plugins/featured-content-gallery/push-pin-clip-art-free-8011.png" TargetMode="External"/><Relationship Id="rId15" Type="http://schemas.openxmlformats.org/officeDocument/2006/relationships/hyperlink" Target="http://icon-park.com/imagefiles/book2_icon_white.png" TargetMode="External"/><Relationship Id="rId10" Type="http://schemas.openxmlformats.org/officeDocument/2006/relationships/hyperlink" Target="http://icon-park.com/imagefiles/book2_icon_red.png" TargetMode="External"/><Relationship Id="rId19" Type="http://schemas.openxmlformats.org/officeDocument/2006/relationships/hyperlink" Target="http://images.clipartpanda.com/clipart-house-8514-blue-house-clip-art.png" TargetMode="External"/><Relationship Id="rId4" Type="http://schemas.openxmlformats.org/officeDocument/2006/relationships/hyperlink" Target="http://pm-zone.org/wp-content/uploads/2015/06/1310437626_1.jpg" TargetMode="External"/><Relationship Id="rId9" Type="http://schemas.openxmlformats.org/officeDocument/2006/relationships/hyperlink" Target="http://icon-park.com/imagefiles/book2_icon_blue.png" TargetMode="External"/><Relationship Id="rId14" Type="http://schemas.openxmlformats.org/officeDocument/2006/relationships/hyperlink" Target="http://icon-park.com/imagefiles/book2_icon_yellow.png" TargetMode="External"/><Relationship Id="rId2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Жека\Downloads\5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34340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2" descr="C:\Users\Жека\Downloads\websiteslinks-ic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762000"/>
            <a:ext cx="1066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1310437626_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7620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Рисунок1ЧМЮ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6162675"/>
            <a:ext cx="656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red-41503_64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3528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Рисунок1желтый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3733800"/>
            <a:ext cx="10668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 descr="Рисунок1синий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2895600"/>
            <a:ext cx="1600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Рисунок1colou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1752600"/>
            <a:ext cx="82423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4" name="Picture 7" descr="book2_icon_purp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286000"/>
            <a:ext cx="4038600" cy="3386138"/>
          </a:xfrm>
        </p:spPr>
      </p:pic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blue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red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purple</a:t>
            </a:r>
          </a:p>
        </p:txBody>
      </p:sp>
      <p:pic>
        <p:nvPicPr>
          <p:cNvPr id="23558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78" name="Picture 7" descr="book2_icon_wh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286000"/>
            <a:ext cx="4038600" cy="3386138"/>
          </a:xfrm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grey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white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yellow</a:t>
            </a:r>
          </a:p>
        </p:txBody>
      </p:sp>
      <p:pic>
        <p:nvPicPr>
          <p:cNvPr id="24582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133600"/>
            <a:ext cx="3276600" cy="2438400"/>
          </a:xfrm>
        </p:spPr>
        <p:txBody>
          <a:bodyPr/>
          <a:lstStyle/>
          <a:p>
            <a:pPr eaLnBrk="1" hangingPunct="1">
              <a:defRPr/>
            </a:pP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25603" name="Picture 7" descr="book2_icon_light_oran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286000"/>
            <a:ext cx="4038600" cy="3386138"/>
          </a:xfrm>
        </p:spPr>
      </p:pic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orange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red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green</a:t>
            </a:r>
          </a:p>
        </p:txBody>
      </p:sp>
      <p:pic>
        <p:nvPicPr>
          <p:cNvPr id="25607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3" descr="Рисунок1 sn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 descr="C:\Users\Жека\Downloads\12065593531730575284mystica_Arrow_set_(Happy)_Left-Right_2.svg.hi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5638800"/>
            <a:ext cx="12192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smtClean="0">
                <a:latin typeface="Times New Roman" pitchFamily="18" charset="0"/>
                <a:hlinkClick r:id="rId2"/>
              </a:rPr>
              <a:t>http://img9.3lian.com/c1/vec2013/9/56.jpg</a:t>
            </a:r>
            <a:endParaRPr lang="en-US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200" smtClean="0">
                <a:latin typeface="Times New Roman" pitchFamily="18" charset="0"/>
                <a:hlinkClick r:id="rId3"/>
              </a:rPr>
              <a:t>http://nfepta.org/wp-content/uploads/2014/05/websiteslinks-icon.png</a:t>
            </a:r>
            <a:endParaRPr lang="en-US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200" smtClean="0">
                <a:latin typeface="Times New Roman" pitchFamily="18" charset="0"/>
                <a:hlinkClick r:id="rId4"/>
              </a:rPr>
              <a:t>http://pm-zone.org/wp-content/uploads/2015/06/1310437626_1.jpg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5"/>
              </a:rPr>
              <a:t>http://soltechenergies.net/wp-content/plugins/featured-content-gallery/push-pin-clip-art-free-8011.png</a:t>
            </a:r>
            <a:endParaRPr lang="en-US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200" smtClean="0">
                <a:latin typeface="Times New Roman" pitchFamily="18" charset="0"/>
                <a:hlinkClick r:id="rId6"/>
              </a:rPr>
              <a:t>https://drslash.com/wp-content/uploads/2014/07/Plex-Home-Theater.png</a:t>
            </a:r>
            <a:endParaRPr lang="en-US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7"/>
              </a:rPr>
              <a:t>http://icon-park.com/imagefiles/book2_icon_black.png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8"/>
              </a:rPr>
              <a:t>http://icon-park.com/imagefiles/book2_icon_pink.png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9"/>
              </a:rPr>
              <a:t>http://icon-park.com/imagefiles/book2_icon_blue.png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0"/>
              </a:rPr>
              <a:t>http://icon-park.com/imagefiles/book2_icon_red.png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1"/>
              </a:rPr>
              <a:t>http://icon-park.com/imagefiles/book2_icon_light_gray.png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2"/>
              </a:rPr>
              <a:t>http://icon-park.com/imagefiles/book2_icon_bworn.png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3"/>
              </a:rPr>
              <a:t>http://icon-park.com/imagefiles/book2_icon_purple.png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4"/>
              </a:rPr>
              <a:t>http://icon-park.com/imagefiles/book2_icon_yellow.png</a:t>
            </a: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5"/>
              </a:rPr>
              <a:t>http://icon-park.com/imagefiles/book2_icon_white.png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6"/>
              </a:rPr>
              <a:t>http://icon-park.com/imagefiles/book2_icon_light_orange.png</a:t>
            </a:r>
            <a:endParaRPr lang="en-US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Times New Roman" pitchFamily="18" charset="0"/>
                <a:hlinkClick r:id="rId17"/>
              </a:rPr>
              <a:t>http://icon-park.com/imagefiles/book2_icon_dark_green.png</a:t>
            </a:r>
            <a:endParaRPr lang="en-US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200" smtClean="0">
                <a:latin typeface="Times New Roman" pitchFamily="18" charset="0"/>
                <a:hlinkClick r:id="rId18"/>
              </a:rPr>
              <a:t>http://www.clker.com/cliparts/0/7/6/d/12065593531730575284mystica_Arrow_set_%28Happy%29_Left-Right_2.svg.hi.png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200" smtClean="0">
                <a:latin typeface="Times New Roman" pitchFamily="18" charset="0"/>
                <a:hlinkClick r:id="rId19"/>
              </a:rPr>
              <a:t>http://images.clipartpanda.com/clipart-house-8514-blue-house-clip-art.png</a:t>
            </a:r>
            <a:endParaRPr lang="ru-RU" sz="12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u="sng" smtClean="0">
                <a:latin typeface="Times New Roman" pitchFamily="18" charset="0"/>
                <a:hlinkClick r:id="rId20"/>
              </a:rPr>
              <a:t>http://www.internet-inspiration.com/wp-content/uploads/2012/07/red-41503_640.png</a:t>
            </a:r>
            <a:endParaRPr lang="ru-RU" sz="1200" u="sng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1200" smtClean="0">
                <a:latin typeface="Times New Roman" pitchFamily="18" charset="0"/>
              </a:rPr>
              <a:t>(рисунок был использован в качестве шаблона для создания остальных цветов в программе </a:t>
            </a:r>
            <a:r>
              <a:rPr lang="en-US" sz="1200" smtClean="0">
                <a:latin typeface="Times New Roman" pitchFamily="18" charset="0"/>
              </a:rPr>
              <a:t>MS PowerPoint,</a:t>
            </a:r>
            <a:r>
              <a:rPr lang="ru-RU" sz="1200" smtClean="0">
                <a:latin typeface="Times New Roman" pitchFamily="18" charset="0"/>
              </a:rPr>
              <a:t> раздел «Работа с рисунками»)</a:t>
            </a:r>
          </a:p>
        </p:txBody>
      </p:sp>
      <p:pic>
        <p:nvPicPr>
          <p:cNvPr id="26627" name="Picture 5" descr="Рисунок1ресурсы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81000"/>
            <a:ext cx="670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clipart-house-8514-blue-house-clip-ar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996238" y="5638800"/>
            <a:ext cx="504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7" descr="book2_icon_blac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362200"/>
            <a:ext cx="4038600" cy="3386138"/>
          </a:xfrm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brown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black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purple</a:t>
            </a:r>
          </a:p>
        </p:txBody>
      </p:sp>
      <p:pic>
        <p:nvPicPr>
          <p:cNvPr id="15366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9"/>
          <p:cNvSpPr>
            <a:spLocks noChangeArrowheads="1"/>
          </p:cNvSpPr>
          <p:nvPr/>
        </p:nvSpPr>
        <p:spPr bwMode="auto">
          <a:xfrm>
            <a:off x="5181600" y="2286000"/>
            <a:ext cx="2209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7" descr="book2_icon_bl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362200"/>
            <a:ext cx="4038600" cy="3386138"/>
          </a:xfrm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blue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green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purple</a:t>
            </a:r>
          </a:p>
        </p:txBody>
      </p:sp>
      <p:pic>
        <p:nvPicPr>
          <p:cNvPr id="16391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0" name="Picture 7" descr="book2_icon_pin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362200"/>
            <a:ext cx="4038600" cy="3386138"/>
          </a:xfrm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orange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red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pink</a:t>
            </a:r>
          </a:p>
        </p:txBody>
      </p:sp>
      <p:sp>
        <p:nvSpPr>
          <p:cNvPr id="12" name="Заголовок 12"/>
          <p:cNvSpPr txBox="1">
            <a:spLocks/>
          </p:cNvSpPr>
          <p:nvPr/>
        </p:nvSpPr>
        <p:spPr bwMode="auto">
          <a:xfrm>
            <a:off x="685800" y="6858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5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7" descr="book2_icon_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362200"/>
            <a:ext cx="4038600" cy="3386138"/>
          </a:xfrm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pink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brown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red</a:t>
            </a:r>
          </a:p>
        </p:txBody>
      </p:sp>
      <p:pic>
        <p:nvPicPr>
          <p:cNvPr id="18438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8" name="Picture 8" descr="book2_icon_bwor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362200"/>
            <a:ext cx="4038600" cy="3386138"/>
          </a:xfrm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orange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brown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black</a:t>
            </a:r>
          </a:p>
        </p:txBody>
      </p:sp>
      <p:pic>
        <p:nvPicPr>
          <p:cNvPr id="19462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8" descr="book2_icon_light_gr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286000"/>
            <a:ext cx="4038600" cy="3386138"/>
          </a:xfrm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grey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green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white</a:t>
            </a:r>
          </a:p>
        </p:txBody>
      </p:sp>
      <p:pic>
        <p:nvPicPr>
          <p:cNvPr id="20486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6" name="Picture 17" descr="book2_icon_dark_gre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286000"/>
            <a:ext cx="4038600" cy="3386138"/>
          </a:xfrm>
        </p:spPr>
      </p:pic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blue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green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yellow</a:t>
            </a:r>
          </a:p>
        </p:txBody>
      </p:sp>
      <p:pic>
        <p:nvPicPr>
          <p:cNvPr id="21510" name="Picture 12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 descr="push-pin-clip-art-free-8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Рисунок1 sn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6667"/>
            </a:avLst>
          </a:prstGeom>
          <a:solidFill>
            <a:srgbClr val="00FF99"/>
          </a:solidFill>
          <a:ln w="1143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2133600"/>
            <a:ext cx="3276600" cy="2438400"/>
          </a:xfrm>
        </p:spPr>
        <p:txBody>
          <a:bodyPr/>
          <a:lstStyle/>
          <a:p>
            <a:pPr eaLnBrk="1" hangingPunct="1">
              <a:defRPr/>
            </a:pP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z="2800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3340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yellow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3340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brown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3340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green</a:t>
            </a:r>
          </a:p>
        </p:txBody>
      </p:sp>
      <p:pic>
        <p:nvPicPr>
          <p:cNvPr id="22534" name="Picture 12" descr="push-pin-clip-art-free-8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5508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push-pin-clip-art-free-8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304800"/>
            <a:ext cx="5159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Рисунок1 sn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8242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C:\Users\Жека\Downloads\12065593531730575284mystica_Arrow_set_(Happy)_Left-Right_2.svg.h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638800"/>
            <a:ext cx="1193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book2_icon_yell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362200"/>
            <a:ext cx="3810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ex-Home-Theate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90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Черепина М.Ю.</dc:creator>
  <cp:lastModifiedBy>Марина Черепина</cp:lastModifiedBy>
  <cp:revision>60</cp:revision>
  <cp:lastPrinted>1601-01-01T00:00:00Z</cp:lastPrinted>
  <dcterms:created xsi:type="dcterms:W3CDTF">1601-01-01T00:00:00Z</dcterms:created>
  <dcterms:modified xsi:type="dcterms:W3CDTF">2015-12-04T09:17:16Z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