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5" r:id="rId3"/>
    <p:sldId id="278" r:id="rId4"/>
    <p:sldId id="279" r:id="rId5"/>
    <p:sldId id="280" r:id="rId6"/>
    <p:sldId id="281" r:id="rId7"/>
    <p:sldId id="282" r:id="rId8"/>
    <p:sldId id="28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E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0" autoAdjust="0"/>
    <p:restoredTop sz="94660"/>
  </p:normalViewPr>
  <p:slideViewPr>
    <p:cSldViewPr>
      <p:cViewPr varScale="1">
        <p:scale>
          <a:sx n="63" d="100"/>
          <a:sy n="63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3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95F69-B22E-4DE6-87E4-5C93A966DE5E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03E0-A4B0-419E-8C0D-7DC989016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\Desktop\подготовка к мастер - кл - хочу всё знать\0_781b6_a262bdf7_ori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2593989" y="3072191"/>
            <a:ext cx="6825535" cy="7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1\Desktop\подготовка к мастер - кл - хочу всё знать\0_781b6_a262bdf7_ori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5963" y="3039739"/>
            <a:ext cx="6825535" cy="7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79512" y="-67772"/>
            <a:ext cx="8964487" cy="716378"/>
            <a:chOff x="179512" y="-67772"/>
            <a:chExt cx="8964487" cy="716378"/>
          </a:xfrm>
        </p:grpSpPr>
        <p:pic>
          <p:nvPicPr>
            <p:cNvPr id="15" name="Picture 4" descr="C:\Users\1\Desktop\подготовка к мастер - кл - хочу всё знать\0_781b6_a262bdf7_orig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179512" y="-53863"/>
              <a:ext cx="6825535" cy="702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1\Desktop\подготовка к мастер - кл - хочу всё знать\0_781b6_a262bdf7_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20"/>
            <a:stretch/>
          </p:blipFill>
          <p:spPr bwMode="auto">
            <a:xfrm rot="10800000" flipH="1">
              <a:off x="6910212" y="-67772"/>
              <a:ext cx="2233787" cy="70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flipV="1">
            <a:off x="261119" y="6225567"/>
            <a:ext cx="8882880" cy="714216"/>
            <a:chOff x="179512" y="-65610"/>
            <a:chExt cx="8964488" cy="714216"/>
          </a:xfrm>
        </p:grpSpPr>
        <p:pic>
          <p:nvPicPr>
            <p:cNvPr id="18" name="Picture 4" descr="C:\Users\1\Desktop\подготовка к мастер - кл - хочу всё знать\0_781b6_a262bdf7_orig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179512" y="-53863"/>
              <a:ext cx="6825535" cy="702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1\Desktop\подготовка к мастер - кл - хочу всё знать\0_781b6_a262bdf7_ori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20"/>
            <a:stretch/>
          </p:blipFill>
          <p:spPr bwMode="auto">
            <a:xfrm rot="10800000" flipH="1">
              <a:off x="6910213" y="-65610"/>
              <a:ext cx="2233787" cy="70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Рамка 5"/>
          <p:cNvSpPr/>
          <p:nvPr/>
        </p:nvSpPr>
        <p:spPr>
          <a:xfrm>
            <a:off x="-1" y="-19774"/>
            <a:ext cx="9144000" cy="6886397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-27385"/>
            <a:ext cx="936104" cy="695542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2907249" y="3129363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Интерактивный тренажёр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392183"/>
            <a:ext cx="5904656" cy="83338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1964" y="554630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МБДОУ «Детский сад №38 «Апельсин»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Воспитатель:  Большакова О.Н.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C:\Users\1\Desktop\!!!!!!\дети\156515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67" y="1484784"/>
            <a:ext cx="5714153" cy="407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648072" cy="710445"/>
          </a:xfrm>
          <a:prstGeom prst="actionButtonForwardNex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70014" y="476672"/>
            <a:ext cx="7377482" cy="15121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hevron">
              <a:avLst>
                <a:gd name="adj" fmla="val 46989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dirty="0" smtClean="0">
                <a:ln w="1270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Х</a:t>
            </a:r>
            <a:r>
              <a:rPr lang="ru-RU" sz="5400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о</a:t>
            </a:r>
            <a:r>
              <a:rPr lang="ru-RU" sz="5400" dirty="0" smtClean="0">
                <a:ln w="1270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ч</a:t>
            </a:r>
            <a:r>
              <a:rPr lang="ru-RU" sz="5400" dirty="0" smtClean="0">
                <a:ln w="12700">
                  <a:solidFill>
                    <a:srgbClr val="7030A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у </a:t>
            </a:r>
            <a:r>
              <a:rPr lang="ru-RU" sz="5400" dirty="0" smtClean="0">
                <a:ln w="12700">
                  <a:solidFill>
                    <a:srgbClr val="7030A0"/>
                  </a:solidFill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в</a:t>
            </a:r>
            <a:r>
              <a:rPr lang="ru-RU" sz="5400" dirty="0" smtClean="0">
                <a:ln w="1270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с</a:t>
            </a:r>
            <a:r>
              <a:rPr lang="ru-RU" sz="5400" dirty="0" smtClean="0">
                <a:ln w="12700">
                  <a:solidFill>
                    <a:srgbClr val="7030A0"/>
                  </a:solidFill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ё </a:t>
            </a:r>
            <a:r>
              <a:rPr lang="ru-RU" sz="5400" dirty="0" smtClean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з</a:t>
            </a:r>
            <a:r>
              <a:rPr lang="ru-RU" sz="5400" dirty="0" smtClean="0">
                <a:ln w="19050">
                  <a:solidFill>
                    <a:srgbClr val="7030A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н</a:t>
            </a:r>
            <a:r>
              <a:rPr lang="ru-RU" sz="5400" dirty="0" smtClean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а</a:t>
            </a:r>
            <a:r>
              <a:rPr lang="ru-RU" sz="5400" dirty="0" smtClean="0">
                <a:ln w="1905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т</a:t>
            </a:r>
            <a:r>
              <a:rPr lang="ru-RU" sz="5400" dirty="0" smtClean="0">
                <a:ln w="19050">
                  <a:solidFill>
                    <a:srgbClr val="7030A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ь</a:t>
            </a:r>
            <a:r>
              <a:rPr lang="ru-RU" sz="5400" dirty="0" smtClean="0">
                <a:ln w="1905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eskneesC" pitchFamily="82" charset="0"/>
              </a:rPr>
              <a:t>!</a:t>
            </a:r>
            <a:endParaRPr lang="ru-RU" sz="5400" dirty="0">
              <a:ln w="1905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eesknees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подготовка к мастер - кл - хочу всё знать\492717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50240"/>
          <a:stretch/>
        </p:blipFill>
        <p:spPr bwMode="auto">
          <a:xfrm flipH="1">
            <a:off x="666742" y="1075509"/>
            <a:ext cx="5722283" cy="389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619" y="1386916"/>
            <a:ext cx="4373869" cy="35855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00" b="1" cap="none" spc="50" dirty="0" smtClean="0">
                <a:ln w="11430"/>
                <a:latin typeface="Arial Black" pitchFamily="34" charset="0"/>
              </a:rPr>
              <a:t>Ребята!</a:t>
            </a:r>
          </a:p>
          <a:p>
            <a:pPr algn="ctr"/>
            <a:r>
              <a:rPr lang="ru-RU" sz="1900" b="1" spc="50" dirty="0" smtClean="0">
                <a:ln w="11430"/>
                <a:latin typeface="Arial Black" pitchFamily="34" charset="0"/>
              </a:rPr>
              <a:t>Кругом так много интересного!</a:t>
            </a:r>
          </a:p>
          <a:p>
            <a:pPr algn="ctr"/>
            <a:r>
              <a:rPr lang="ru-RU" sz="1900" b="1" spc="50" dirty="0" smtClean="0">
                <a:ln w="11430"/>
                <a:latin typeface="Arial Black" pitchFamily="34" charset="0"/>
              </a:rPr>
              <a:t>Хочется обо всём узнать!</a:t>
            </a:r>
          </a:p>
          <a:p>
            <a:pPr algn="ctr"/>
            <a:endParaRPr lang="ru-RU" sz="1900" b="1" spc="50" dirty="0" smtClean="0">
              <a:ln w="11430"/>
              <a:latin typeface="Arial Black" pitchFamily="34" charset="0"/>
            </a:endParaRPr>
          </a:p>
          <a:p>
            <a:pPr algn="ctr"/>
            <a:r>
              <a:rPr lang="ru-RU" sz="1900" b="1" spc="50" dirty="0" smtClean="0">
                <a:ln w="11430"/>
                <a:latin typeface="Arial Black" pitchFamily="34" charset="0"/>
              </a:rPr>
              <a:t>Давайте поиграем в волшебников:</a:t>
            </a:r>
          </a:p>
          <a:p>
            <a:pPr algn="ctr"/>
            <a:r>
              <a:rPr lang="ru-RU" sz="1900" b="1" spc="50" dirty="0" smtClean="0">
                <a:ln w="11430"/>
                <a:latin typeface="Arial Black" pitchFamily="34" charset="0"/>
              </a:rPr>
              <a:t>если правильно ответите на вопросы, то картинка с принцессой сама раскрасится!</a:t>
            </a:r>
            <a:endParaRPr lang="ru-RU" sz="1900" b="1" cap="none" spc="50" dirty="0" smtClean="0">
              <a:ln w="11430"/>
              <a:latin typeface="Arial Black" pitchFamily="34" charset="0"/>
            </a:endParaRPr>
          </a:p>
          <a:p>
            <a:pPr algn="ctr"/>
            <a:endParaRPr lang="ru-RU" b="1" cap="none" spc="50" dirty="0" smtClean="0">
              <a:ln w="11430"/>
              <a:latin typeface="Arial Black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0504" y="-28398"/>
            <a:ext cx="9144000" cy="6886397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C:\Users\1\Desktop\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62">
            <a:off x="5840914" y="1195986"/>
            <a:ext cx="2727389" cy="455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4427984" y="5308140"/>
            <a:ext cx="4464496" cy="1573031"/>
          </a:xfrm>
          <a:prstGeom prst="actionButtonBlan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37929" y="4653136"/>
            <a:ext cx="1963486" cy="1800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67544" y="2242592"/>
            <a:ext cx="2304256" cy="194421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" action="ppaction://hlinkshowjump?jump=nextslide"/>
          </p:cNvPr>
          <p:cNvSpPr/>
          <p:nvPr/>
        </p:nvSpPr>
        <p:spPr>
          <a:xfrm>
            <a:off x="3256586" y="2275859"/>
            <a:ext cx="2304256" cy="194421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15816" y="4581128"/>
            <a:ext cx="2304256" cy="1944216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1\Desktop\ЗАДАНИЯ\логич ряд и задачи\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43" y="159921"/>
            <a:ext cx="5812522" cy="15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flipH="1">
            <a:off x="6228184" y="2242592"/>
            <a:ext cx="2376264" cy="428275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6228184" y="2275859"/>
            <a:ext cx="2376264" cy="4249485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50504" y="-28398"/>
            <a:ext cx="9144000" cy="6886397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3184578" y="4739394"/>
            <a:ext cx="2448271" cy="1800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67544" y="2242592"/>
            <a:ext cx="2304256" cy="194421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3256586" y="2275859"/>
            <a:ext cx="2304256" cy="1944216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83568" y="4581128"/>
            <a:ext cx="2304256" cy="1944216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1\Desktop\ЗАДАНИЯ\логич ряд и задачи\шар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0" y="138609"/>
            <a:ext cx="1340223" cy="192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78186" y="465639"/>
            <a:ext cx="4399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Кого не боится шарик?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6228184" y="2242592"/>
            <a:ext cx="2376264" cy="428275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6228184" y="2275859"/>
            <a:ext cx="2376264" cy="4249485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50504" y="-28398"/>
            <a:ext cx="9144000" cy="6886397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184578" y="4581128"/>
            <a:ext cx="2448271" cy="1800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67544" y="2383364"/>
            <a:ext cx="2304256" cy="172920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256586" y="2383363"/>
            <a:ext cx="2304256" cy="183671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" action="ppaction://hlinkshowjump?jump=nextslide"/>
          </p:cNvPr>
          <p:cNvSpPr/>
          <p:nvPr/>
        </p:nvSpPr>
        <p:spPr>
          <a:xfrm>
            <a:off x="491955" y="4581128"/>
            <a:ext cx="2304256" cy="178595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60032" y="465639"/>
            <a:ext cx="2635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Чья эта тень?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Users\1\Desktop\ЗАДАНИЯ\чья тень\чья тень-котята\0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6" y="0"/>
            <a:ext cx="2766570" cy="18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flipH="1">
            <a:off x="6228184" y="2242592"/>
            <a:ext cx="2376264" cy="428275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6228184" y="2275859"/>
            <a:ext cx="2376264" cy="4249485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50504" y="-28398"/>
            <a:ext cx="9144000" cy="6886397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3184578" y="4599992"/>
            <a:ext cx="2448271" cy="19831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67544" y="2383364"/>
            <a:ext cx="2304256" cy="172920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3256586" y="2383363"/>
            <a:ext cx="2304256" cy="183671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511427" y="4599992"/>
            <a:ext cx="2304256" cy="198311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465639"/>
            <a:ext cx="86409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какой картинке подходит эта схема?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C:\Users\1\Desktop\ЗАДАНИЯ\ск слогов в слове\с согл звука\5604fbcf638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51" y="744527"/>
            <a:ext cx="48863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flipH="1">
            <a:off x="6228184" y="2242592"/>
            <a:ext cx="2376264" cy="428275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6228184" y="2275859"/>
            <a:ext cx="2376264" cy="4249485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50504" y="-28398"/>
            <a:ext cx="9144000" cy="6886397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347864" y="4599992"/>
            <a:ext cx="2097339" cy="198311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511427" y="2383363"/>
            <a:ext cx="2160240" cy="172920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hlinkClick r:id="" action="ppaction://hlinkshowjump?jump=nextslide"/>
          </p:cNvPr>
          <p:cNvSpPr/>
          <p:nvPr/>
        </p:nvSpPr>
        <p:spPr>
          <a:xfrm>
            <a:off x="3256586" y="2301928"/>
            <a:ext cx="2107502" cy="183671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27318" y="4599992"/>
            <a:ext cx="2044349" cy="198311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6228184" y="2242592"/>
            <a:ext cx="2376264" cy="428275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19" y="465639"/>
            <a:ext cx="86409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Прочти слово и найди картинку-отгадку!</a:t>
            </a:r>
          </a:p>
          <a:p>
            <a:pPr algn="ctr"/>
            <a:r>
              <a:rPr lang="ru-RU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ПО-ВАР</a:t>
            </a:r>
            <a:endParaRPr lang="ru-RU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6228184" y="2275859"/>
            <a:ext cx="2376264" cy="4249485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50504" y="-28398"/>
            <a:ext cx="9144000" cy="6886397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228184" y="2242592"/>
            <a:ext cx="2376264" cy="42827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6712" y="2236531"/>
            <a:ext cx="5112568" cy="4282752"/>
          </a:xfrm>
          <a:prstGeom prst="roundRect">
            <a:avLst>
              <a:gd name="adj" fmla="val 316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6712" y="2236530"/>
            <a:ext cx="5112568" cy="4288814"/>
          </a:xfrm>
          <a:prstGeom prst="roundRect">
            <a:avLst>
              <a:gd name="adj" fmla="val 2538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1\Desktop\97507125_4434526_0_81594_23dfb5b6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3" y="1484784"/>
            <a:ext cx="5112568" cy="506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/>
        </p:nvSpPr>
        <p:spPr>
          <a:xfrm>
            <a:off x="6228184" y="2275859"/>
            <a:ext cx="2376264" cy="4249485"/>
          </a:xfrm>
          <a:prstGeom prst="frame">
            <a:avLst>
              <a:gd name="adj1" fmla="val 235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0800000" scaled="1"/>
          </a:gradFill>
          <a:ln w="127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2532448" y="5949278"/>
            <a:ext cx="921096" cy="908719"/>
          </a:xfrm>
          <a:prstGeom prst="actionButtonBlank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2532448" y="5949278"/>
            <a:ext cx="921096" cy="908722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73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BeeskneesC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12133</cp:lastModifiedBy>
  <cp:revision>68</cp:revision>
  <dcterms:created xsi:type="dcterms:W3CDTF">2016-02-04T18:04:04Z</dcterms:created>
  <dcterms:modified xsi:type="dcterms:W3CDTF">2019-09-29T19:05:24Z</dcterms:modified>
</cp:coreProperties>
</file>