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ppt/media/image10.jpg" ContentType="image/gif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5" r:id="rId3"/>
    <p:sldId id="268" r:id="rId4"/>
    <p:sldId id="269" r:id="rId5"/>
    <p:sldId id="267" r:id="rId6"/>
    <p:sldId id="266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89" autoAdjust="0"/>
  </p:normalViewPr>
  <p:slideViewPr>
    <p:cSldViewPr snapToGrid="0">
      <p:cViewPr varScale="1">
        <p:scale>
          <a:sx n="58" d="100"/>
          <a:sy n="58" d="100"/>
        </p:scale>
        <p:origin x="13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2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8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0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2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2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4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1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5534-1296-4AA3-AF6C-0FE04A3342F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A0DD-7050-45F5-A527-4F5E5981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jp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jp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g"/><Relationship Id="rId18" Type="http://schemas.openxmlformats.org/officeDocument/2006/relationships/audio" Target="../media/audio3.wav"/><Relationship Id="rId3" Type="http://schemas.openxmlformats.org/officeDocument/2006/relationships/image" Target="../media/image33.png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image" Target="../media/image1.jp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34.png"/><Relationship Id="rId9" Type="http://schemas.openxmlformats.org/officeDocument/2006/relationships/image" Target="../media/image6.jpg"/><Relationship Id="rId1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0178" y="223737"/>
            <a:ext cx="8807364" cy="6536987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"/>
            <a:ext cx="1342417" cy="13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0846" y="435817"/>
            <a:ext cx="728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МБДОУ «Детский сад №38 «Апельсин»,  г. Тамбов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90" y="2150673"/>
            <a:ext cx="6048537" cy="5100522"/>
          </a:xfrm>
          <a:prstGeom prst="rect">
            <a:avLst/>
          </a:prstGeom>
          <a:effectLst>
            <a:softEdge rad="10033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35069" y="6058313"/>
            <a:ext cx="5157577" cy="515566"/>
          </a:xfrm>
          <a:prstGeom prst="roundRect">
            <a:avLst/>
          </a:prstGeom>
          <a:solidFill>
            <a:srgbClr val="E1E5D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14384" y="9433756"/>
            <a:ext cx="483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Воспитатель:  Копылова И.В.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35068" y="2425485"/>
            <a:ext cx="5157578" cy="515566"/>
          </a:xfrm>
          <a:prstGeom prst="roundRect">
            <a:avLst/>
          </a:prstGeom>
          <a:solidFill>
            <a:srgbClr val="E1E5D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702" y="2425485"/>
            <a:ext cx="770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Интерактивный тренажёр - раскраска</a:t>
            </a:r>
            <a:endParaRPr lang="ru-RU" sz="2400" b="1" dirty="0"/>
          </a:p>
        </p:txBody>
      </p:sp>
      <p:pic>
        <p:nvPicPr>
          <p:cNvPr id="1026" name="Picture 2" descr="http://www.playcast.ru/uploads/2017/03/24/2210627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05" y="3215863"/>
            <a:ext cx="4953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8272" y="1943936"/>
            <a:ext cx="9030105" cy="21701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ArchUp">
              <a:avLst>
                <a:gd name="adj" fmla="val 10618085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Ж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А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Р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П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Т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И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Ц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А</a:t>
            </a:r>
            <a:endParaRPr lang="ru-RU" sz="8000" b="1" dirty="0">
              <a:ln>
                <a:solidFill>
                  <a:schemeClr val="bg1"/>
                </a:solidFill>
              </a:ln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160" y="6065842"/>
            <a:ext cx="509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Воспитатель:  Копылова И.В.</a:t>
            </a:r>
            <a:endParaRPr lang="ru-RU" sz="24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499866" y="6004811"/>
            <a:ext cx="1258246" cy="622570"/>
            <a:chOff x="7904714" y="6019403"/>
            <a:chExt cx="1258246" cy="62257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7904714" y="6019403"/>
              <a:ext cx="1144919" cy="6225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54008" y="6131430"/>
              <a:ext cx="110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Играть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Скругленный прямоугольник 15">
            <a:hlinkClick r:id="" action="ppaction://hlinkshowjump?jump=nextslide">
              <a:snd r:embed="rId16" name="coin.wav"/>
            </a:hlinkClick>
          </p:cNvPr>
          <p:cNvSpPr/>
          <p:nvPr/>
        </p:nvSpPr>
        <p:spPr>
          <a:xfrm>
            <a:off x="7412397" y="5976969"/>
            <a:ext cx="1342417" cy="74132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6636" y="250674"/>
            <a:ext cx="8807364" cy="6536987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" y="3244580"/>
            <a:ext cx="2704594" cy="35430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9" y="-115857"/>
            <a:ext cx="822184" cy="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115" y="418289"/>
            <a:ext cx="815177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Отгадай загадку и найди отгадку! 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50" y="1206500"/>
            <a:ext cx="880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Кар – кар – кар! Кар – кар – кар!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Вот и весь репертуар.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Оглашает крону клёна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Своим пением…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1230" y="2868493"/>
            <a:ext cx="1958787" cy="235451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016" y="4231531"/>
            <a:ext cx="1958787" cy="225458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7347907" y="3453319"/>
            <a:ext cx="1659906" cy="176968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041230" y="2868493"/>
            <a:ext cx="1910150" cy="2433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" action="ppaction://hlinkshowjump?jump=nextslide">
              <a:snd r:embed="rId9" name="applause.wav"/>
            </a:hlinkClick>
          </p:cNvPr>
          <p:cNvSpPr/>
          <p:nvPr/>
        </p:nvSpPr>
        <p:spPr>
          <a:xfrm>
            <a:off x="7347907" y="3453319"/>
            <a:ext cx="1835002" cy="1994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5087566" y="4177366"/>
            <a:ext cx="1871237" cy="2433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0450" y="175098"/>
            <a:ext cx="8807364" cy="6536987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" y="3244580"/>
            <a:ext cx="2704593" cy="35430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9" y="-115857"/>
            <a:ext cx="822184" cy="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115" y="418289"/>
            <a:ext cx="815177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Отгадай загадку и найди отгадку! 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50" y="1206500"/>
            <a:ext cx="880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Спинкой зеленовата,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Животиком желтовата,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Чёрненькая шапочка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 полоска шарфика!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1788" y="3651934"/>
            <a:ext cx="1958787" cy="23545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77035" y="2827213"/>
            <a:ext cx="1958787" cy="196069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42400" y="4118862"/>
            <a:ext cx="1958787" cy="2354511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905043" y="3651934"/>
            <a:ext cx="1832327" cy="235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9" name="applause.wav"/>
            </a:hlinkClick>
          </p:cNvPr>
          <p:cNvSpPr/>
          <p:nvPr/>
        </p:nvSpPr>
        <p:spPr>
          <a:xfrm>
            <a:off x="5096868" y="2827213"/>
            <a:ext cx="1832327" cy="235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7152960" y="4103677"/>
            <a:ext cx="1832327" cy="235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0450" y="175098"/>
            <a:ext cx="8807364" cy="6536987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" y="3244580"/>
            <a:ext cx="2704593" cy="35430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9" y="-115857"/>
            <a:ext cx="822184" cy="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115" y="418289"/>
            <a:ext cx="815177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Отгадай загадку и найди отгадку! 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50" y="1206500"/>
            <a:ext cx="880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Зимой на ветках яблоки!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Скорей их собери!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 вдруг вспорхнули яблоки – 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Ведь это…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2923899" y="2839780"/>
            <a:ext cx="1958787" cy="227904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36249" y="3651299"/>
            <a:ext cx="1958787" cy="206571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7311127" y="4489705"/>
            <a:ext cx="1768717" cy="192711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970552" y="2776160"/>
            <a:ext cx="1949606" cy="23426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5379396" y="3920247"/>
            <a:ext cx="1613303" cy="16342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9" name="applause.wav"/>
            </a:hlinkClick>
          </p:cNvPr>
          <p:cNvSpPr/>
          <p:nvPr/>
        </p:nvSpPr>
        <p:spPr>
          <a:xfrm>
            <a:off x="7245618" y="4489705"/>
            <a:ext cx="1808849" cy="1927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0450" y="175098"/>
            <a:ext cx="8807364" cy="6536987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" y="3244580"/>
            <a:ext cx="2704593" cy="35430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9" y="-115857"/>
            <a:ext cx="822184" cy="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115" y="418289"/>
            <a:ext cx="815177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Отгадай загадку и найди отгадку! 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50" y="1206500"/>
            <a:ext cx="880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Кто в беретке ярко-красной,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 чёрной курточке атласной?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На меня он не глядит,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Всё стучит – стучит – стучит!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112332" y="2882289"/>
            <a:ext cx="1958787" cy="235451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65202" y="4188350"/>
            <a:ext cx="1958787" cy="235451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110" y="2763786"/>
            <a:ext cx="1958787" cy="2354511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8" name="applause.wav"/>
            </a:hlinkClick>
          </p:cNvPr>
          <p:cNvSpPr/>
          <p:nvPr/>
        </p:nvSpPr>
        <p:spPr>
          <a:xfrm>
            <a:off x="3122154" y="2801279"/>
            <a:ext cx="1964987" cy="25643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9" name="chimes.wav"/>
            </a:hlinkClick>
          </p:cNvPr>
          <p:cNvSpPr/>
          <p:nvPr/>
        </p:nvSpPr>
        <p:spPr>
          <a:xfrm>
            <a:off x="5162101" y="4083442"/>
            <a:ext cx="1964987" cy="25643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9" name="chimes.wav"/>
            </a:hlinkClick>
          </p:cNvPr>
          <p:cNvSpPr/>
          <p:nvPr/>
        </p:nvSpPr>
        <p:spPr>
          <a:xfrm>
            <a:off x="7182541" y="2740059"/>
            <a:ext cx="1964987" cy="25643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0450" y="175098"/>
            <a:ext cx="8807364" cy="6536987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" y="3244580"/>
            <a:ext cx="2704593" cy="35430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9" y="-115857"/>
            <a:ext cx="822184" cy="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115" y="418289"/>
            <a:ext cx="815177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Сказочная птица! 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50" y="1206500"/>
            <a:ext cx="880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Сладких яблок аромат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Заманил ту птицу в сад.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Перья светятся огнём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 светло вокруг, как днём!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157962" y="2766432"/>
            <a:ext cx="1637775" cy="174125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48441" y="4114800"/>
            <a:ext cx="2278370" cy="25269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18509" y="2419403"/>
            <a:ext cx="2069895" cy="243530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157962" y="2776160"/>
            <a:ext cx="1637775" cy="1883389"/>
          </a:xfrm>
          <a:prstGeom prst="roundRect">
            <a:avLst>
              <a:gd name="adj" fmla="val 332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4777330" y="4322750"/>
            <a:ext cx="2358197" cy="2305671"/>
          </a:xfrm>
          <a:prstGeom prst="roundRect">
            <a:avLst>
              <a:gd name="adj" fmla="val 297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9" name="applause.wav"/>
            </a:hlinkClick>
          </p:cNvPr>
          <p:cNvSpPr/>
          <p:nvPr/>
        </p:nvSpPr>
        <p:spPr>
          <a:xfrm>
            <a:off x="7227226" y="2260594"/>
            <a:ext cx="1722358" cy="2594117"/>
          </a:xfrm>
          <a:prstGeom prst="roundRect">
            <a:avLst>
              <a:gd name="adj" fmla="val 3078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0450" y="175098"/>
            <a:ext cx="8807364" cy="6536987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i53.fastpic.ru/big/2013/0122/ba/6dc17839315d032cc4356d0b07dcd2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486"/>
            <a:ext cx="6974105" cy="53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" y="1717116"/>
            <a:ext cx="3401884" cy="44565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45" y="4812819"/>
            <a:ext cx="624082" cy="6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3" y="4928648"/>
            <a:ext cx="624082" cy="6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tdata.ru/u23/photoCE91/20003927160-0/orig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77" y="169825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4/08/27/963872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88" y="627257"/>
            <a:ext cx="4566491" cy="45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laycast.ru/uploads/2017/03/24/2210627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0" y="2007467"/>
            <a:ext cx="4953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1268" y="983155"/>
            <a:ext cx="9144000" cy="21701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ArchUp">
              <a:avLst>
                <a:gd name="adj" fmla="val 10618085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Ж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А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Р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П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Т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И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Ц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А</a:t>
            </a:r>
            <a:endParaRPr lang="ru-RU" sz="8000" b="1" dirty="0">
              <a:ln>
                <a:solidFill>
                  <a:schemeClr val="bg1"/>
                </a:solidFill>
              </a:ln>
              <a:blipFill dpi="0"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16" name="Picture 6" descr="http://mtdata.ru/u23/photoCE91/20003927160-0/orig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9" y="-115857"/>
            <a:ext cx="822184" cy="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>
            <a:hlinkClick r:id="" action="ppaction://hlinkshowjump?jump=endshow">
              <a:snd r:embed="rId18" name="applause.wav"/>
            </a:hlinkClick>
          </p:cNvPr>
          <p:cNvSpPr/>
          <p:nvPr/>
        </p:nvSpPr>
        <p:spPr>
          <a:xfrm>
            <a:off x="8407647" y="6131568"/>
            <a:ext cx="768485" cy="797452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61954" y="2007467"/>
            <a:ext cx="3496136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В замечательной стране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На земле, иль на луне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Поселилась чудо-птица-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Настоящая царица.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Удивляют красотой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Перья, хвостик золотой!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Светом радужным </a:t>
            </a:r>
            <a:endParaRPr lang="ru-RU" b="1" dirty="0" smtClean="0"/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искрится</a:t>
            </a:r>
            <a:r>
              <a:rPr lang="ru-RU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А зовут </a:t>
            </a:r>
            <a:r>
              <a:rPr lang="ru-RU" b="1" dirty="0" smtClean="0"/>
              <a:t>её  </a:t>
            </a:r>
            <a:r>
              <a:rPr lang="ru-RU" b="1" u="sng" dirty="0" smtClean="0"/>
              <a:t>ЖАР-ПТИЦА!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9476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184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12133</cp:lastModifiedBy>
  <cp:revision>25</cp:revision>
  <dcterms:created xsi:type="dcterms:W3CDTF">2017-10-07T21:09:51Z</dcterms:created>
  <dcterms:modified xsi:type="dcterms:W3CDTF">2019-04-16T18:12:54Z</dcterms:modified>
</cp:coreProperties>
</file>