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3A6174"/>
    <a:srgbClr val="7D35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4CE3E-F05C-46F8-8794-2452B360E7E2}" type="doc">
      <dgm:prSet loTypeId="urn:microsoft.com/office/officeart/2005/8/layout/arrow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EC69EB5-F300-4B5C-BF63-C64185948F16}">
      <dgm:prSet phldrT="[Текст]" custT="1"/>
      <dgm:spPr/>
      <dgm:t>
        <a:bodyPr/>
        <a:lstStyle/>
        <a:p>
          <a:r>
            <a:rPr lang="ru-RU" sz="2000" b="1" dirty="0" smtClean="0"/>
            <a:t>Традиционные</a:t>
          </a:r>
          <a:endParaRPr lang="ru-RU" sz="2000" b="1" dirty="0"/>
        </a:p>
      </dgm:t>
    </dgm:pt>
    <dgm:pt modelId="{133899CD-8566-4540-BAFA-CDD58C174ABE}" type="parTrans" cxnId="{E9F9F033-A64C-43AD-8685-02FA39E4EF02}">
      <dgm:prSet/>
      <dgm:spPr/>
      <dgm:t>
        <a:bodyPr/>
        <a:lstStyle/>
        <a:p>
          <a:endParaRPr lang="ru-RU"/>
        </a:p>
      </dgm:t>
    </dgm:pt>
    <dgm:pt modelId="{92E4EC95-4881-4A9A-B678-0172A8B09438}" type="sibTrans" cxnId="{E9F9F033-A64C-43AD-8685-02FA39E4EF02}">
      <dgm:prSet/>
      <dgm:spPr/>
      <dgm:t>
        <a:bodyPr/>
        <a:lstStyle/>
        <a:p>
          <a:endParaRPr lang="ru-RU"/>
        </a:p>
      </dgm:t>
    </dgm:pt>
    <dgm:pt modelId="{5C25ED87-3093-464E-878D-9B7684AEB112}">
      <dgm:prSet phldrT="[Текст]" custT="1"/>
      <dgm:spPr/>
      <dgm:t>
        <a:bodyPr/>
        <a:lstStyle/>
        <a:p>
          <a:r>
            <a:rPr lang="ru-RU" sz="2000" b="1" dirty="0" smtClean="0"/>
            <a:t>Нетрадиционные</a:t>
          </a:r>
          <a:endParaRPr lang="ru-RU" sz="2000" b="1" dirty="0"/>
        </a:p>
      </dgm:t>
    </dgm:pt>
    <dgm:pt modelId="{5D5B36F5-67E6-4A49-A1D8-F3C7DC54600F}" type="parTrans" cxnId="{AD2679E0-044A-403F-A12B-FF7ADF1DF545}">
      <dgm:prSet/>
      <dgm:spPr/>
      <dgm:t>
        <a:bodyPr/>
        <a:lstStyle/>
        <a:p>
          <a:endParaRPr lang="ru-RU"/>
        </a:p>
      </dgm:t>
    </dgm:pt>
    <dgm:pt modelId="{FE9300D5-4B29-48F5-881C-E1DA5D3A18FD}" type="sibTrans" cxnId="{AD2679E0-044A-403F-A12B-FF7ADF1DF545}">
      <dgm:prSet/>
      <dgm:spPr/>
      <dgm:t>
        <a:bodyPr/>
        <a:lstStyle/>
        <a:p>
          <a:endParaRPr lang="ru-RU"/>
        </a:p>
      </dgm:t>
    </dgm:pt>
    <dgm:pt modelId="{2998A951-5EC0-40C3-9BFA-D7BBED57AC08}" type="pres">
      <dgm:prSet presAssocID="{1834CE3E-F05C-46F8-8794-2452B360E7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D9E79A-4054-4A1D-B41C-B299D4D09A15}" type="pres">
      <dgm:prSet presAssocID="{5EC69EB5-F300-4B5C-BF63-C64185948F16}" presName="arrow" presStyleLbl="node1" presStyleIdx="0" presStyleCnt="2" custRadScaleRad="99532" custRadScaleInc="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D36CD-430A-4024-807B-5AD96FD8EA48}" type="pres">
      <dgm:prSet presAssocID="{5C25ED87-3093-464E-878D-9B7684AEB112}" presName="arrow" presStyleLbl="node1" presStyleIdx="1" presStyleCnt="2" custScaleY="100156" custRadScaleRad="99056" custRadScaleInc="-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5791B3-261C-443D-A9AF-A68EFADA674E}" type="presOf" srcId="{1834CE3E-F05C-46F8-8794-2452B360E7E2}" destId="{2998A951-5EC0-40C3-9BFA-D7BBED57AC08}" srcOrd="0" destOrd="0" presId="urn:microsoft.com/office/officeart/2005/8/layout/arrow1"/>
    <dgm:cxn modelId="{2AB43D6A-D469-4B35-8AE2-DBA876BC193A}" type="presOf" srcId="{5EC69EB5-F300-4B5C-BF63-C64185948F16}" destId="{2DD9E79A-4054-4A1D-B41C-B299D4D09A15}" srcOrd="0" destOrd="0" presId="urn:microsoft.com/office/officeart/2005/8/layout/arrow1"/>
    <dgm:cxn modelId="{AD2679E0-044A-403F-A12B-FF7ADF1DF545}" srcId="{1834CE3E-F05C-46F8-8794-2452B360E7E2}" destId="{5C25ED87-3093-464E-878D-9B7684AEB112}" srcOrd="1" destOrd="0" parTransId="{5D5B36F5-67E6-4A49-A1D8-F3C7DC54600F}" sibTransId="{FE9300D5-4B29-48F5-881C-E1DA5D3A18FD}"/>
    <dgm:cxn modelId="{E9F9F033-A64C-43AD-8685-02FA39E4EF02}" srcId="{1834CE3E-F05C-46F8-8794-2452B360E7E2}" destId="{5EC69EB5-F300-4B5C-BF63-C64185948F16}" srcOrd="0" destOrd="0" parTransId="{133899CD-8566-4540-BAFA-CDD58C174ABE}" sibTransId="{92E4EC95-4881-4A9A-B678-0172A8B09438}"/>
    <dgm:cxn modelId="{0093A4BE-2A2C-4A7C-AD32-5A0F55339679}" type="presOf" srcId="{5C25ED87-3093-464E-878D-9B7684AEB112}" destId="{1AFD36CD-430A-4024-807B-5AD96FD8EA48}" srcOrd="0" destOrd="0" presId="urn:microsoft.com/office/officeart/2005/8/layout/arrow1"/>
    <dgm:cxn modelId="{6FEF634E-A3C2-469B-8ABF-CAA9BFE764EB}" type="presParOf" srcId="{2998A951-5EC0-40C3-9BFA-D7BBED57AC08}" destId="{2DD9E79A-4054-4A1D-B41C-B299D4D09A15}" srcOrd="0" destOrd="0" presId="urn:microsoft.com/office/officeart/2005/8/layout/arrow1"/>
    <dgm:cxn modelId="{2CDE4E21-512A-40E0-B4F4-800FA59F6A7A}" type="presParOf" srcId="{2998A951-5EC0-40C3-9BFA-D7BBED57AC08}" destId="{1AFD36CD-430A-4024-807B-5AD96FD8EA4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00542-0DF1-400A-AA13-25FB12A20231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577CB4A-E35F-4971-A099-D4991DE4DC92}">
      <dgm:prSet phldrT="[Текст]"/>
      <dgm:spPr/>
      <dgm:t>
        <a:bodyPr/>
        <a:lstStyle/>
        <a:p>
          <a:r>
            <a:rPr lang="ru-RU" b="1" dirty="0" smtClean="0"/>
            <a:t>Методы</a:t>
          </a:r>
          <a:endParaRPr lang="ru-RU" b="1" dirty="0"/>
        </a:p>
      </dgm:t>
    </dgm:pt>
    <dgm:pt modelId="{E299F905-9AE7-4391-89FA-172A61EACCAF}" type="parTrans" cxnId="{81BFEDB1-B133-4316-A31E-FE635F083A70}">
      <dgm:prSet/>
      <dgm:spPr/>
      <dgm:t>
        <a:bodyPr/>
        <a:lstStyle/>
        <a:p>
          <a:endParaRPr lang="ru-RU"/>
        </a:p>
      </dgm:t>
    </dgm:pt>
    <dgm:pt modelId="{0350F206-9485-40D3-9944-482D0533AA0F}" type="sibTrans" cxnId="{81BFEDB1-B133-4316-A31E-FE635F083A70}">
      <dgm:prSet/>
      <dgm:spPr/>
      <dgm:t>
        <a:bodyPr/>
        <a:lstStyle/>
        <a:p>
          <a:endParaRPr lang="ru-RU"/>
        </a:p>
      </dgm:t>
    </dgm:pt>
    <dgm:pt modelId="{EB9C0906-C8E6-43EB-A5DE-7E47C80AE85E}">
      <dgm:prSet phldrT="[Текст]"/>
      <dgm:spPr/>
      <dgm:t>
        <a:bodyPr/>
        <a:lstStyle/>
        <a:p>
          <a:r>
            <a:rPr lang="ru-RU" b="0" dirty="0" smtClean="0"/>
            <a:t>Проекты</a:t>
          </a:r>
          <a:endParaRPr lang="ru-RU" b="0" dirty="0"/>
        </a:p>
      </dgm:t>
    </dgm:pt>
    <dgm:pt modelId="{C1977431-6976-4856-B22F-ED626B57C58B}" type="parTrans" cxnId="{F75BECB4-9F6A-4FE0-A39B-D012B5699873}">
      <dgm:prSet/>
      <dgm:spPr/>
      <dgm:t>
        <a:bodyPr/>
        <a:lstStyle/>
        <a:p>
          <a:endParaRPr lang="ru-RU"/>
        </a:p>
      </dgm:t>
    </dgm:pt>
    <dgm:pt modelId="{440F0EB7-71F8-4EE0-800B-97B230E04BD8}" type="sibTrans" cxnId="{F75BECB4-9F6A-4FE0-A39B-D012B5699873}">
      <dgm:prSet/>
      <dgm:spPr/>
      <dgm:t>
        <a:bodyPr/>
        <a:lstStyle/>
        <a:p>
          <a:endParaRPr lang="ru-RU"/>
        </a:p>
      </dgm:t>
    </dgm:pt>
    <dgm:pt modelId="{D4151E98-BCC7-4EE7-927A-A24D7E91AC15}">
      <dgm:prSet phldrT="[Текст]"/>
      <dgm:spPr/>
      <dgm:t>
        <a:bodyPr/>
        <a:lstStyle/>
        <a:p>
          <a:r>
            <a:rPr lang="en-US" b="1" dirty="0" smtClean="0"/>
            <a:t>FISHBONE</a:t>
          </a:r>
          <a:endParaRPr lang="ru-RU" b="1" dirty="0"/>
        </a:p>
      </dgm:t>
    </dgm:pt>
    <dgm:pt modelId="{8872D7D5-3E95-4E93-A77C-B8C12BEB8BFB}" type="parTrans" cxnId="{0C7A8639-52C2-4D07-9387-EB153CF44F94}">
      <dgm:prSet/>
      <dgm:spPr/>
      <dgm:t>
        <a:bodyPr/>
        <a:lstStyle/>
        <a:p>
          <a:endParaRPr lang="ru-RU"/>
        </a:p>
      </dgm:t>
    </dgm:pt>
    <dgm:pt modelId="{E24EF2D6-C4A8-4B75-91C8-762124181ECC}" type="sibTrans" cxnId="{0C7A8639-52C2-4D07-9387-EB153CF44F94}">
      <dgm:prSet/>
      <dgm:spPr/>
      <dgm:t>
        <a:bodyPr/>
        <a:lstStyle/>
        <a:p>
          <a:endParaRPr lang="ru-RU"/>
        </a:p>
      </dgm:t>
    </dgm:pt>
    <dgm:pt modelId="{EB18FCE7-5AEC-409C-9DDA-6516F6D19868}">
      <dgm:prSet phldrT="[Текст]"/>
      <dgm:spPr/>
      <dgm:t>
        <a:bodyPr/>
        <a:lstStyle/>
        <a:p>
          <a:r>
            <a:rPr lang="ru-RU" b="1" dirty="0" smtClean="0"/>
            <a:t>Карусель</a:t>
          </a:r>
          <a:endParaRPr lang="ru-RU" b="1" dirty="0"/>
        </a:p>
      </dgm:t>
    </dgm:pt>
    <dgm:pt modelId="{9AEBEC12-F865-47CC-BE69-5DAD06598007}" type="parTrans" cxnId="{CEC153AA-1DF2-44D4-A230-46D0388EADF2}">
      <dgm:prSet/>
      <dgm:spPr/>
      <dgm:t>
        <a:bodyPr/>
        <a:lstStyle/>
        <a:p>
          <a:endParaRPr lang="ru-RU"/>
        </a:p>
      </dgm:t>
    </dgm:pt>
    <dgm:pt modelId="{8EECDF0A-1BFA-4BB8-B17D-40498A18E44D}" type="sibTrans" cxnId="{CEC153AA-1DF2-44D4-A230-46D0388EADF2}">
      <dgm:prSet/>
      <dgm:spPr/>
      <dgm:t>
        <a:bodyPr/>
        <a:lstStyle/>
        <a:p>
          <a:endParaRPr lang="ru-RU"/>
        </a:p>
      </dgm:t>
    </dgm:pt>
    <dgm:pt modelId="{56141344-3CD9-4167-8B98-6BBD3D7AD1DD}">
      <dgm:prSet phldrT="[Текст]"/>
      <dgm:spPr/>
      <dgm:t>
        <a:bodyPr/>
        <a:lstStyle/>
        <a:p>
          <a:r>
            <a:rPr lang="ru-RU" b="1" dirty="0" smtClean="0"/>
            <a:t>Кластер</a:t>
          </a:r>
          <a:endParaRPr lang="ru-RU" b="1" dirty="0"/>
        </a:p>
      </dgm:t>
    </dgm:pt>
    <dgm:pt modelId="{C7231409-008E-4760-8A01-CC57A1A0A5BD}" type="parTrans" cxnId="{F938EA5B-4EBB-41BA-8704-ABB17D21A32F}">
      <dgm:prSet/>
      <dgm:spPr/>
      <dgm:t>
        <a:bodyPr/>
        <a:lstStyle/>
        <a:p>
          <a:endParaRPr lang="ru-RU"/>
        </a:p>
      </dgm:t>
    </dgm:pt>
    <dgm:pt modelId="{FDDA43E8-61B9-49E9-87D9-03659CA0D360}" type="sibTrans" cxnId="{F938EA5B-4EBB-41BA-8704-ABB17D21A32F}">
      <dgm:prSet/>
      <dgm:spPr/>
      <dgm:t>
        <a:bodyPr/>
        <a:lstStyle/>
        <a:p>
          <a:endParaRPr lang="ru-RU"/>
        </a:p>
      </dgm:t>
    </dgm:pt>
    <dgm:pt modelId="{C36F1672-0295-450B-AAB3-5BD50498A1EB}">
      <dgm:prSet phldrT="[Текст]"/>
      <dgm:spPr/>
      <dgm:t>
        <a:bodyPr/>
        <a:lstStyle/>
        <a:p>
          <a:r>
            <a:rPr lang="ru-RU" b="1" dirty="0" err="1" smtClean="0"/>
            <a:t>Денотатная</a:t>
          </a:r>
          <a:r>
            <a:rPr lang="ru-RU" b="1" dirty="0" smtClean="0"/>
            <a:t>карта</a:t>
          </a:r>
          <a:endParaRPr lang="ru-RU" b="1" dirty="0"/>
        </a:p>
      </dgm:t>
    </dgm:pt>
    <dgm:pt modelId="{0037744A-A57B-4FC0-83A1-8F72B848533A}" type="parTrans" cxnId="{A98D51DB-1B07-478A-9F2A-4A8CF3CD8BDC}">
      <dgm:prSet/>
      <dgm:spPr/>
      <dgm:t>
        <a:bodyPr/>
        <a:lstStyle/>
        <a:p>
          <a:endParaRPr lang="ru-RU"/>
        </a:p>
      </dgm:t>
    </dgm:pt>
    <dgm:pt modelId="{8D239670-D19E-44CF-99DF-5FCA18808EB0}" type="sibTrans" cxnId="{A98D51DB-1B07-478A-9F2A-4A8CF3CD8BDC}">
      <dgm:prSet/>
      <dgm:spPr/>
      <dgm:t>
        <a:bodyPr/>
        <a:lstStyle/>
        <a:p>
          <a:endParaRPr lang="ru-RU"/>
        </a:p>
      </dgm:t>
    </dgm:pt>
    <dgm:pt modelId="{8DE9B150-56CA-4C31-BC76-C1F2C08DCD16}">
      <dgm:prSet phldrT="[Текст]"/>
      <dgm:spPr/>
      <dgm:t>
        <a:bodyPr/>
        <a:lstStyle/>
        <a:p>
          <a:r>
            <a:rPr lang="ru-RU" b="1" dirty="0" smtClean="0"/>
            <a:t>Ментальная карта</a:t>
          </a:r>
          <a:endParaRPr lang="ru-RU" b="1" dirty="0"/>
        </a:p>
      </dgm:t>
    </dgm:pt>
    <dgm:pt modelId="{128FE4FC-9513-4B76-AC3A-720F8DD47F90}" type="parTrans" cxnId="{57FBFAF9-EFC1-4479-9C70-A466D0734107}">
      <dgm:prSet/>
      <dgm:spPr/>
      <dgm:t>
        <a:bodyPr/>
        <a:lstStyle/>
        <a:p>
          <a:endParaRPr lang="ru-RU"/>
        </a:p>
      </dgm:t>
    </dgm:pt>
    <dgm:pt modelId="{D02A2986-6A6C-41E7-81E6-AD490BECF09A}" type="sibTrans" cxnId="{57FBFAF9-EFC1-4479-9C70-A466D0734107}">
      <dgm:prSet/>
      <dgm:spPr/>
      <dgm:t>
        <a:bodyPr/>
        <a:lstStyle/>
        <a:p>
          <a:endParaRPr lang="ru-RU"/>
        </a:p>
      </dgm:t>
    </dgm:pt>
    <dgm:pt modelId="{5421FB4A-2882-4B48-B583-E45034E2B256}">
      <dgm:prSet phldrT="[Текст]"/>
      <dgm:spPr/>
      <dgm:t>
        <a:bodyPr/>
        <a:lstStyle/>
        <a:p>
          <a:r>
            <a:rPr lang="en-US" b="1" dirty="0" smtClean="0"/>
            <a:t>INSERT</a:t>
          </a:r>
          <a:endParaRPr lang="ru-RU" b="1" dirty="0"/>
        </a:p>
      </dgm:t>
    </dgm:pt>
    <dgm:pt modelId="{DFA41882-7352-4922-8522-D7DBA1C239E6}" type="parTrans" cxnId="{F34993AE-9264-4661-8B35-573FC0ACE667}">
      <dgm:prSet/>
      <dgm:spPr/>
      <dgm:t>
        <a:bodyPr/>
        <a:lstStyle/>
        <a:p>
          <a:endParaRPr lang="ru-RU"/>
        </a:p>
      </dgm:t>
    </dgm:pt>
    <dgm:pt modelId="{5FDA1548-EA69-4928-96EF-C63113312F98}" type="sibTrans" cxnId="{F34993AE-9264-4661-8B35-573FC0ACE667}">
      <dgm:prSet/>
      <dgm:spPr/>
      <dgm:t>
        <a:bodyPr/>
        <a:lstStyle/>
        <a:p>
          <a:endParaRPr lang="ru-RU"/>
        </a:p>
      </dgm:t>
    </dgm:pt>
    <dgm:pt modelId="{D001C183-5596-4A35-85ED-9CFE7DE9B1D0}" type="pres">
      <dgm:prSet presAssocID="{4F900542-0DF1-400A-AA13-25FB12A202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47B01-B1E6-4A1A-87EF-DCC4A75692B2}" type="pres">
      <dgm:prSet presAssocID="{4577CB4A-E35F-4971-A099-D4991DE4DC92}" presName="centerShape" presStyleLbl="node0" presStyleIdx="0" presStyleCnt="1"/>
      <dgm:spPr/>
      <dgm:t>
        <a:bodyPr/>
        <a:lstStyle/>
        <a:p>
          <a:endParaRPr lang="ru-RU"/>
        </a:p>
      </dgm:t>
    </dgm:pt>
    <dgm:pt modelId="{2E791641-82F3-47C4-A9CE-71ADFACF4E87}" type="pres">
      <dgm:prSet presAssocID="{C1977431-6976-4856-B22F-ED626B57C58B}" presName="parTrans" presStyleLbl="sibTrans2D1" presStyleIdx="0" presStyleCnt="7"/>
      <dgm:spPr/>
      <dgm:t>
        <a:bodyPr/>
        <a:lstStyle/>
        <a:p>
          <a:endParaRPr lang="ru-RU"/>
        </a:p>
      </dgm:t>
    </dgm:pt>
    <dgm:pt modelId="{D80B2786-504C-4B21-9F6D-90B6B0DD45C4}" type="pres">
      <dgm:prSet presAssocID="{C1977431-6976-4856-B22F-ED626B57C58B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DFC213C6-9EE9-45F5-BED7-D8118CF9CE7F}" type="pres">
      <dgm:prSet presAssocID="{EB9C0906-C8E6-43EB-A5DE-7E47C80AE85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C6A99-77C6-4880-849F-E631B2CE2F82}" type="pres">
      <dgm:prSet presAssocID="{C7231409-008E-4760-8A01-CC57A1A0A5BD}" presName="parTrans" presStyleLbl="sibTrans2D1" presStyleIdx="1" presStyleCnt="7"/>
      <dgm:spPr/>
      <dgm:t>
        <a:bodyPr/>
        <a:lstStyle/>
        <a:p>
          <a:endParaRPr lang="ru-RU"/>
        </a:p>
      </dgm:t>
    </dgm:pt>
    <dgm:pt modelId="{A35CF5C3-C2FA-44D5-88D4-C4B4ADAABD37}" type="pres">
      <dgm:prSet presAssocID="{C7231409-008E-4760-8A01-CC57A1A0A5BD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CD84524A-7964-4648-96EC-475520AEF89A}" type="pres">
      <dgm:prSet presAssocID="{56141344-3CD9-4167-8B98-6BBD3D7AD1D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8CEE1-4900-4F9F-BFEA-61118F9E6DA9}" type="pres">
      <dgm:prSet presAssocID="{0037744A-A57B-4FC0-83A1-8F72B848533A}" presName="parTrans" presStyleLbl="sibTrans2D1" presStyleIdx="2" presStyleCnt="7"/>
      <dgm:spPr/>
      <dgm:t>
        <a:bodyPr/>
        <a:lstStyle/>
        <a:p>
          <a:endParaRPr lang="ru-RU"/>
        </a:p>
      </dgm:t>
    </dgm:pt>
    <dgm:pt modelId="{F7EED1E6-FB10-43F9-9F04-770DFE8CAD05}" type="pres">
      <dgm:prSet presAssocID="{0037744A-A57B-4FC0-83A1-8F72B848533A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FC6D9F69-B1C9-4C79-B858-CFBC9A13F4D3}" type="pres">
      <dgm:prSet presAssocID="{C36F1672-0295-450B-AAB3-5BD50498A1E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20810-B547-45CC-B36A-2C3D41C3FBAB}" type="pres">
      <dgm:prSet presAssocID="{128FE4FC-9513-4B76-AC3A-720F8DD47F90}" presName="parTrans" presStyleLbl="sibTrans2D1" presStyleIdx="3" presStyleCnt="7"/>
      <dgm:spPr/>
      <dgm:t>
        <a:bodyPr/>
        <a:lstStyle/>
        <a:p>
          <a:endParaRPr lang="ru-RU"/>
        </a:p>
      </dgm:t>
    </dgm:pt>
    <dgm:pt modelId="{E8C23053-99DF-418B-AC2B-67A2DFD66740}" type="pres">
      <dgm:prSet presAssocID="{128FE4FC-9513-4B76-AC3A-720F8DD47F90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CC8120F7-BFE8-4A40-82A3-79AE79D90BF7}" type="pres">
      <dgm:prSet presAssocID="{8DE9B150-56CA-4C31-BC76-C1F2C08DCD1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0F739-3B7D-48F1-8D51-60CCA41307AB}" type="pres">
      <dgm:prSet presAssocID="{DFA41882-7352-4922-8522-D7DBA1C239E6}" presName="parTrans" presStyleLbl="sibTrans2D1" presStyleIdx="4" presStyleCnt="7"/>
      <dgm:spPr/>
      <dgm:t>
        <a:bodyPr/>
        <a:lstStyle/>
        <a:p>
          <a:endParaRPr lang="ru-RU"/>
        </a:p>
      </dgm:t>
    </dgm:pt>
    <dgm:pt modelId="{6BD1DB89-0BB8-4AE2-810A-36D6FF5922F1}" type="pres">
      <dgm:prSet presAssocID="{DFA41882-7352-4922-8522-D7DBA1C239E6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DFAA8B95-C123-4F2E-984D-2574D2283F80}" type="pres">
      <dgm:prSet presAssocID="{5421FB4A-2882-4B48-B583-E45034E2B25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43C61-3E33-40E5-9FAE-47260A1326AD}" type="pres">
      <dgm:prSet presAssocID="{8872D7D5-3E95-4E93-A77C-B8C12BEB8BFB}" presName="parTrans" presStyleLbl="sibTrans2D1" presStyleIdx="5" presStyleCnt="7"/>
      <dgm:spPr/>
      <dgm:t>
        <a:bodyPr/>
        <a:lstStyle/>
        <a:p>
          <a:endParaRPr lang="ru-RU"/>
        </a:p>
      </dgm:t>
    </dgm:pt>
    <dgm:pt modelId="{4E8BB233-3FC2-47E4-B0A4-F3C05AB7D4FC}" type="pres">
      <dgm:prSet presAssocID="{8872D7D5-3E95-4E93-A77C-B8C12BEB8BFB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087E41B-DD44-441E-B727-39D72F64BA7D}" type="pres">
      <dgm:prSet presAssocID="{D4151E98-BCC7-4EE7-927A-A24D7E91AC1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BBC46-F303-4BC4-A85C-3D19CCF89210}" type="pres">
      <dgm:prSet presAssocID="{9AEBEC12-F865-47CC-BE69-5DAD06598007}" presName="parTrans" presStyleLbl="sibTrans2D1" presStyleIdx="6" presStyleCnt="7"/>
      <dgm:spPr/>
      <dgm:t>
        <a:bodyPr/>
        <a:lstStyle/>
        <a:p>
          <a:endParaRPr lang="ru-RU"/>
        </a:p>
      </dgm:t>
    </dgm:pt>
    <dgm:pt modelId="{1D16CC39-B912-4133-8760-F7D939D416D1}" type="pres">
      <dgm:prSet presAssocID="{9AEBEC12-F865-47CC-BE69-5DAD06598007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C323392-C2A5-4465-9B95-15C0F540FA90}" type="pres">
      <dgm:prSet presAssocID="{EB18FCE7-5AEC-409C-9DDA-6516F6D1986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B83883-D4E7-4A22-A47C-493AE4F4D56F}" type="presOf" srcId="{EB9C0906-C8E6-43EB-A5DE-7E47C80AE85E}" destId="{DFC213C6-9EE9-45F5-BED7-D8118CF9CE7F}" srcOrd="0" destOrd="0" presId="urn:microsoft.com/office/officeart/2005/8/layout/radial5"/>
    <dgm:cxn modelId="{66312092-AC28-4876-A5E9-EFE47C872199}" type="presOf" srcId="{8872D7D5-3E95-4E93-A77C-B8C12BEB8BFB}" destId="{C7343C61-3E33-40E5-9FAE-47260A1326AD}" srcOrd="0" destOrd="0" presId="urn:microsoft.com/office/officeart/2005/8/layout/radial5"/>
    <dgm:cxn modelId="{D43C7A46-A9E2-4F0F-969A-430A1CE8DC1C}" type="presOf" srcId="{8DE9B150-56CA-4C31-BC76-C1F2C08DCD16}" destId="{CC8120F7-BFE8-4A40-82A3-79AE79D90BF7}" srcOrd="0" destOrd="0" presId="urn:microsoft.com/office/officeart/2005/8/layout/radial5"/>
    <dgm:cxn modelId="{D0CCFFFB-CD1C-4C8B-AA8C-6CB1EC030FB4}" type="presOf" srcId="{4577CB4A-E35F-4971-A099-D4991DE4DC92}" destId="{5BA47B01-B1E6-4A1A-87EF-DCC4A75692B2}" srcOrd="0" destOrd="0" presId="urn:microsoft.com/office/officeart/2005/8/layout/radial5"/>
    <dgm:cxn modelId="{285405FA-319E-4BE7-A2D1-15C7A2CC46D4}" type="presOf" srcId="{DFA41882-7352-4922-8522-D7DBA1C239E6}" destId="{C640F739-3B7D-48F1-8D51-60CCA41307AB}" srcOrd="0" destOrd="0" presId="urn:microsoft.com/office/officeart/2005/8/layout/radial5"/>
    <dgm:cxn modelId="{8A122653-8D42-4B3E-AFBC-23595BF18B23}" type="presOf" srcId="{D4151E98-BCC7-4EE7-927A-A24D7E91AC15}" destId="{E087E41B-DD44-441E-B727-39D72F64BA7D}" srcOrd="0" destOrd="0" presId="urn:microsoft.com/office/officeart/2005/8/layout/radial5"/>
    <dgm:cxn modelId="{F544A024-77C9-4D26-8350-DA7E8B1E22CA}" type="presOf" srcId="{DFA41882-7352-4922-8522-D7DBA1C239E6}" destId="{6BD1DB89-0BB8-4AE2-810A-36D6FF5922F1}" srcOrd="1" destOrd="0" presId="urn:microsoft.com/office/officeart/2005/8/layout/radial5"/>
    <dgm:cxn modelId="{F938EA5B-4EBB-41BA-8704-ABB17D21A32F}" srcId="{4577CB4A-E35F-4971-A099-D4991DE4DC92}" destId="{56141344-3CD9-4167-8B98-6BBD3D7AD1DD}" srcOrd="1" destOrd="0" parTransId="{C7231409-008E-4760-8A01-CC57A1A0A5BD}" sibTransId="{FDDA43E8-61B9-49E9-87D9-03659CA0D360}"/>
    <dgm:cxn modelId="{57FBFAF9-EFC1-4479-9C70-A466D0734107}" srcId="{4577CB4A-E35F-4971-A099-D4991DE4DC92}" destId="{8DE9B150-56CA-4C31-BC76-C1F2C08DCD16}" srcOrd="3" destOrd="0" parTransId="{128FE4FC-9513-4B76-AC3A-720F8DD47F90}" sibTransId="{D02A2986-6A6C-41E7-81E6-AD490BECF09A}"/>
    <dgm:cxn modelId="{D19BA347-AD44-4910-94FD-9DED73BB711E}" type="presOf" srcId="{5421FB4A-2882-4B48-B583-E45034E2B256}" destId="{DFAA8B95-C123-4F2E-984D-2574D2283F80}" srcOrd="0" destOrd="0" presId="urn:microsoft.com/office/officeart/2005/8/layout/radial5"/>
    <dgm:cxn modelId="{A98D51DB-1B07-478A-9F2A-4A8CF3CD8BDC}" srcId="{4577CB4A-E35F-4971-A099-D4991DE4DC92}" destId="{C36F1672-0295-450B-AAB3-5BD50498A1EB}" srcOrd="2" destOrd="0" parTransId="{0037744A-A57B-4FC0-83A1-8F72B848533A}" sibTransId="{8D239670-D19E-44CF-99DF-5FCA18808EB0}"/>
    <dgm:cxn modelId="{DB1491DC-AF9A-4B66-B6CD-1CC9F254E1B5}" type="presOf" srcId="{128FE4FC-9513-4B76-AC3A-720F8DD47F90}" destId="{E8C23053-99DF-418B-AC2B-67A2DFD66740}" srcOrd="1" destOrd="0" presId="urn:microsoft.com/office/officeart/2005/8/layout/radial5"/>
    <dgm:cxn modelId="{D16F664D-54E4-4573-81A6-771ADA4B3C2B}" type="presOf" srcId="{0037744A-A57B-4FC0-83A1-8F72B848533A}" destId="{E348CEE1-4900-4F9F-BFEA-61118F9E6DA9}" srcOrd="0" destOrd="0" presId="urn:microsoft.com/office/officeart/2005/8/layout/radial5"/>
    <dgm:cxn modelId="{597D5219-8A35-403C-8518-DE58588C0317}" type="presOf" srcId="{EB18FCE7-5AEC-409C-9DDA-6516F6D19868}" destId="{EC323392-C2A5-4465-9B95-15C0F540FA90}" srcOrd="0" destOrd="0" presId="urn:microsoft.com/office/officeart/2005/8/layout/radial5"/>
    <dgm:cxn modelId="{07389793-F45B-4B6D-9914-74A618322467}" type="presOf" srcId="{56141344-3CD9-4167-8B98-6BBD3D7AD1DD}" destId="{CD84524A-7964-4648-96EC-475520AEF89A}" srcOrd="0" destOrd="0" presId="urn:microsoft.com/office/officeart/2005/8/layout/radial5"/>
    <dgm:cxn modelId="{C4F81A04-B1F3-4422-879B-813237BBD4FE}" type="presOf" srcId="{C36F1672-0295-450B-AAB3-5BD50498A1EB}" destId="{FC6D9F69-B1C9-4C79-B858-CFBC9A13F4D3}" srcOrd="0" destOrd="0" presId="urn:microsoft.com/office/officeart/2005/8/layout/radial5"/>
    <dgm:cxn modelId="{F75BECB4-9F6A-4FE0-A39B-D012B5699873}" srcId="{4577CB4A-E35F-4971-A099-D4991DE4DC92}" destId="{EB9C0906-C8E6-43EB-A5DE-7E47C80AE85E}" srcOrd="0" destOrd="0" parTransId="{C1977431-6976-4856-B22F-ED626B57C58B}" sibTransId="{440F0EB7-71F8-4EE0-800B-97B230E04BD8}"/>
    <dgm:cxn modelId="{115F235C-7029-44A4-9E62-2773A9DAF20B}" type="presOf" srcId="{C1977431-6976-4856-B22F-ED626B57C58B}" destId="{2E791641-82F3-47C4-A9CE-71ADFACF4E87}" srcOrd="0" destOrd="0" presId="urn:microsoft.com/office/officeart/2005/8/layout/radial5"/>
    <dgm:cxn modelId="{6C4146B8-C6FD-4037-BF6F-D105A2DCC959}" type="presOf" srcId="{8872D7D5-3E95-4E93-A77C-B8C12BEB8BFB}" destId="{4E8BB233-3FC2-47E4-B0A4-F3C05AB7D4FC}" srcOrd="1" destOrd="0" presId="urn:microsoft.com/office/officeart/2005/8/layout/radial5"/>
    <dgm:cxn modelId="{3FFF8CEA-39A2-4D26-BB49-D08AEBEC428A}" type="presOf" srcId="{9AEBEC12-F865-47CC-BE69-5DAD06598007}" destId="{1D16CC39-B912-4133-8760-F7D939D416D1}" srcOrd="1" destOrd="0" presId="urn:microsoft.com/office/officeart/2005/8/layout/radial5"/>
    <dgm:cxn modelId="{0C7A8639-52C2-4D07-9387-EB153CF44F94}" srcId="{4577CB4A-E35F-4971-A099-D4991DE4DC92}" destId="{D4151E98-BCC7-4EE7-927A-A24D7E91AC15}" srcOrd="5" destOrd="0" parTransId="{8872D7D5-3E95-4E93-A77C-B8C12BEB8BFB}" sibTransId="{E24EF2D6-C4A8-4B75-91C8-762124181ECC}"/>
    <dgm:cxn modelId="{9EAD30DE-32D0-4C01-B1F4-54F67BC412C7}" type="presOf" srcId="{4F900542-0DF1-400A-AA13-25FB12A20231}" destId="{D001C183-5596-4A35-85ED-9CFE7DE9B1D0}" srcOrd="0" destOrd="0" presId="urn:microsoft.com/office/officeart/2005/8/layout/radial5"/>
    <dgm:cxn modelId="{CEC153AA-1DF2-44D4-A230-46D0388EADF2}" srcId="{4577CB4A-E35F-4971-A099-D4991DE4DC92}" destId="{EB18FCE7-5AEC-409C-9DDA-6516F6D19868}" srcOrd="6" destOrd="0" parTransId="{9AEBEC12-F865-47CC-BE69-5DAD06598007}" sibTransId="{8EECDF0A-1BFA-4BB8-B17D-40498A18E44D}"/>
    <dgm:cxn modelId="{CAB2EE1C-51BA-446D-B4AD-12150D29FB1E}" type="presOf" srcId="{C1977431-6976-4856-B22F-ED626B57C58B}" destId="{D80B2786-504C-4B21-9F6D-90B6B0DD45C4}" srcOrd="1" destOrd="0" presId="urn:microsoft.com/office/officeart/2005/8/layout/radial5"/>
    <dgm:cxn modelId="{AC491403-F901-4930-9580-3A9526FC4F82}" type="presOf" srcId="{9AEBEC12-F865-47CC-BE69-5DAD06598007}" destId="{B8DBBC46-F303-4BC4-A85C-3D19CCF89210}" srcOrd="0" destOrd="0" presId="urn:microsoft.com/office/officeart/2005/8/layout/radial5"/>
    <dgm:cxn modelId="{81BFEDB1-B133-4316-A31E-FE635F083A70}" srcId="{4F900542-0DF1-400A-AA13-25FB12A20231}" destId="{4577CB4A-E35F-4971-A099-D4991DE4DC92}" srcOrd="0" destOrd="0" parTransId="{E299F905-9AE7-4391-89FA-172A61EACCAF}" sibTransId="{0350F206-9485-40D3-9944-482D0533AA0F}"/>
    <dgm:cxn modelId="{A072F1C5-C9DD-4F3B-B662-2E61C8AED052}" type="presOf" srcId="{C7231409-008E-4760-8A01-CC57A1A0A5BD}" destId="{793C6A99-77C6-4880-849F-E631B2CE2F82}" srcOrd="0" destOrd="0" presId="urn:microsoft.com/office/officeart/2005/8/layout/radial5"/>
    <dgm:cxn modelId="{F34993AE-9264-4661-8B35-573FC0ACE667}" srcId="{4577CB4A-E35F-4971-A099-D4991DE4DC92}" destId="{5421FB4A-2882-4B48-B583-E45034E2B256}" srcOrd="4" destOrd="0" parTransId="{DFA41882-7352-4922-8522-D7DBA1C239E6}" sibTransId="{5FDA1548-EA69-4928-96EF-C63113312F98}"/>
    <dgm:cxn modelId="{2BB5EE98-37A5-43AC-AF60-FD4219542E46}" type="presOf" srcId="{0037744A-A57B-4FC0-83A1-8F72B848533A}" destId="{F7EED1E6-FB10-43F9-9F04-770DFE8CAD05}" srcOrd="1" destOrd="0" presId="urn:microsoft.com/office/officeart/2005/8/layout/radial5"/>
    <dgm:cxn modelId="{1ABB3650-13A3-4671-8566-CE4EEF74A06B}" type="presOf" srcId="{C7231409-008E-4760-8A01-CC57A1A0A5BD}" destId="{A35CF5C3-C2FA-44D5-88D4-C4B4ADAABD37}" srcOrd="1" destOrd="0" presId="urn:microsoft.com/office/officeart/2005/8/layout/radial5"/>
    <dgm:cxn modelId="{52676CCA-FCE9-4358-8AE0-616DE999CA12}" type="presOf" srcId="{128FE4FC-9513-4B76-AC3A-720F8DD47F90}" destId="{5B620810-B547-45CC-B36A-2C3D41C3FBAB}" srcOrd="0" destOrd="0" presId="urn:microsoft.com/office/officeart/2005/8/layout/radial5"/>
    <dgm:cxn modelId="{22564704-E620-4A00-AFF0-4EEE530BC312}" type="presParOf" srcId="{D001C183-5596-4A35-85ED-9CFE7DE9B1D0}" destId="{5BA47B01-B1E6-4A1A-87EF-DCC4A75692B2}" srcOrd="0" destOrd="0" presId="urn:microsoft.com/office/officeart/2005/8/layout/radial5"/>
    <dgm:cxn modelId="{A58E3688-59BD-4D59-ABA0-39F072FEB408}" type="presParOf" srcId="{D001C183-5596-4A35-85ED-9CFE7DE9B1D0}" destId="{2E791641-82F3-47C4-A9CE-71ADFACF4E87}" srcOrd="1" destOrd="0" presId="urn:microsoft.com/office/officeart/2005/8/layout/radial5"/>
    <dgm:cxn modelId="{9012F8E4-89A8-4C65-AFD6-E9D6532C77C7}" type="presParOf" srcId="{2E791641-82F3-47C4-A9CE-71ADFACF4E87}" destId="{D80B2786-504C-4B21-9F6D-90B6B0DD45C4}" srcOrd="0" destOrd="0" presId="urn:microsoft.com/office/officeart/2005/8/layout/radial5"/>
    <dgm:cxn modelId="{FCB19AC5-CC80-450C-828B-C5FDF0287F7A}" type="presParOf" srcId="{D001C183-5596-4A35-85ED-9CFE7DE9B1D0}" destId="{DFC213C6-9EE9-45F5-BED7-D8118CF9CE7F}" srcOrd="2" destOrd="0" presId="urn:microsoft.com/office/officeart/2005/8/layout/radial5"/>
    <dgm:cxn modelId="{03631A92-4B75-4519-B4CD-B67A45F930CF}" type="presParOf" srcId="{D001C183-5596-4A35-85ED-9CFE7DE9B1D0}" destId="{793C6A99-77C6-4880-849F-E631B2CE2F82}" srcOrd="3" destOrd="0" presId="urn:microsoft.com/office/officeart/2005/8/layout/radial5"/>
    <dgm:cxn modelId="{66C723A1-D7A7-4F86-AC11-15BE76AE00B1}" type="presParOf" srcId="{793C6A99-77C6-4880-849F-E631B2CE2F82}" destId="{A35CF5C3-C2FA-44D5-88D4-C4B4ADAABD37}" srcOrd="0" destOrd="0" presId="urn:microsoft.com/office/officeart/2005/8/layout/radial5"/>
    <dgm:cxn modelId="{02246C99-183D-4F9D-9DD4-C891241D7793}" type="presParOf" srcId="{D001C183-5596-4A35-85ED-9CFE7DE9B1D0}" destId="{CD84524A-7964-4648-96EC-475520AEF89A}" srcOrd="4" destOrd="0" presId="urn:microsoft.com/office/officeart/2005/8/layout/radial5"/>
    <dgm:cxn modelId="{056F26F8-CF77-47A4-99DF-2D15F942DA79}" type="presParOf" srcId="{D001C183-5596-4A35-85ED-9CFE7DE9B1D0}" destId="{E348CEE1-4900-4F9F-BFEA-61118F9E6DA9}" srcOrd="5" destOrd="0" presId="urn:microsoft.com/office/officeart/2005/8/layout/radial5"/>
    <dgm:cxn modelId="{17DAB804-63ED-4F53-8B1A-D24D67584B54}" type="presParOf" srcId="{E348CEE1-4900-4F9F-BFEA-61118F9E6DA9}" destId="{F7EED1E6-FB10-43F9-9F04-770DFE8CAD05}" srcOrd="0" destOrd="0" presId="urn:microsoft.com/office/officeart/2005/8/layout/radial5"/>
    <dgm:cxn modelId="{02C2538A-E2CF-4BDF-B41D-31A7B2833173}" type="presParOf" srcId="{D001C183-5596-4A35-85ED-9CFE7DE9B1D0}" destId="{FC6D9F69-B1C9-4C79-B858-CFBC9A13F4D3}" srcOrd="6" destOrd="0" presId="urn:microsoft.com/office/officeart/2005/8/layout/radial5"/>
    <dgm:cxn modelId="{D1389505-262D-46EE-A399-EC1E19B41AA7}" type="presParOf" srcId="{D001C183-5596-4A35-85ED-9CFE7DE9B1D0}" destId="{5B620810-B547-45CC-B36A-2C3D41C3FBAB}" srcOrd="7" destOrd="0" presId="urn:microsoft.com/office/officeart/2005/8/layout/radial5"/>
    <dgm:cxn modelId="{06DD7E0B-FBBE-4D27-9AAA-EBE50226C262}" type="presParOf" srcId="{5B620810-B547-45CC-B36A-2C3D41C3FBAB}" destId="{E8C23053-99DF-418B-AC2B-67A2DFD66740}" srcOrd="0" destOrd="0" presId="urn:microsoft.com/office/officeart/2005/8/layout/radial5"/>
    <dgm:cxn modelId="{A3825474-DA24-4D30-835E-C0AE43D47C49}" type="presParOf" srcId="{D001C183-5596-4A35-85ED-9CFE7DE9B1D0}" destId="{CC8120F7-BFE8-4A40-82A3-79AE79D90BF7}" srcOrd="8" destOrd="0" presId="urn:microsoft.com/office/officeart/2005/8/layout/radial5"/>
    <dgm:cxn modelId="{F9ECB00E-4B10-42D8-835C-B9D0A51A5354}" type="presParOf" srcId="{D001C183-5596-4A35-85ED-9CFE7DE9B1D0}" destId="{C640F739-3B7D-48F1-8D51-60CCA41307AB}" srcOrd="9" destOrd="0" presId="urn:microsoft.com/office/officeart/2005/8/layout/radial5"/>
    <dgm:cxn modelId="{45F81B1B-17D4-4FD8-971E-C698065C74C2}" type="presParOf" srcId="{C640F739-3B7D-48F1-8D51-60CCA41307AB}" destId="{6BD1DB89-0BB8-4AE2-810A-36D6FF5922F1}" srcOrd="0" destOrd="0" presId="urn:microsoft.com/office/officeart/2005/8/layout/radial5"/>
    <dgm:cxn modelId="{2C2EA0F8-2F29-4176-A13D-E615B0961465}" type="presParOf" srcId="{D001C183-5596-4A35-85ED-9CFE7DE9B1D0}" destId="{DFAA8B95-C123-4F2E-984D-2574D2283F80}" srcOrd="10" destOrd="0" presId="urn:microsoft.com/office/officeart/2005/8/layout/radial5"/>
    <dgm:cxn modelId="{B711BF01-22AF-4F12-B462-153DA8DB0982}" type="presParOf" srcId="{D001C183-5596-4A35-85ED-9CFE7DE9B1D0}" destId="{C7343C61-3E33-40E5-9FAE-47260A1326AD}" srcOrd="11" destOrd="0" presId="urn:microsoft.com/office/officeart/2005/8/layout/radial5"/>
    <dgm:cxn modelId="{43828378-2D7F-4D90-BF13-DF3DAF574123}" type="presParOf" srcId="{C7343C61-3E33-40E5-9FAE-47260A1326AD}" destId="{4E8BB233-3FC2-47E4-B0A4-F3C05AB7D4FC}" srcOrd="0" destOrd="0" presId="urn:microsoft.com/office/officeart/2005/8/layout/radial5"/>
    <dgm:cxn modelId="{898DED3A-C69B-4DBB-A30B-D78A2B7B9069}" type="presParOf" srcId="{D001C183-5596-4A35-85ED-9CFE7DE9B1D0}" destId="{E087E41B-DD44-441E-B727-39D72F64BA7D}" srcOrd="12" destOrd="0" presId="urn:microsoft.com/office/officeart/2005/8/layout/radial5"/>
    <dgm:cxn modelId="{01364D79-A8B7-4EF7-8B68-D3C55E081D06}" type="presParOf" srcId="{D001C183-5596-4A35-85ED-9CFE7DE9B1D0}" destId="{B8DBBC46-F303-4BC4-A85C-3D19CCF89210}" srcOrd="13" destOrd="0" presId="urn:microsoft.com/office/officeart/2005/8/layout/radial5"/>
    <dgm:cxn modelId="{F54D443E-341F-495C-8BC4-6630B7539CE8}" type="presParOf" srcId="{B8DBBC46-F303-4BC4-A85C-3D19CCF89210}" destId="{1D16CC39-B912-4133-8760-F7D939D416D1}" srcOrd="0" destOrd="0" presId="urn:microsoft.com/office/officeart/2005/8/layout/radial5"/>
    <dgm:cxn modelId="{051A1C7D-F7A8-45DF-8C1D-5D4C69B60F49}" type="presParOf" srcId="{D001C183-5596-4A35-85ED-9CFE7DE9B1D0}" destId="{EC323392-C2A5-4465-9B95-15C0F540FA9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D9E79A-4054-4A1D-B41C-B299D4D09A15}">
      <dsp:nvSpPr>
        <dsp:cNvPr id="0" name=""/>
        <dsp:cNvSpPr/>
      </dsp:nvSpPr>
      <dsp:spPr>
        <a:xfrm rot="16200000">
          <a:off x="14915" y="0"/>
          <a:ext cx="2853035" cy="2853035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Традиционные</a:t>
          </a:r>
          <a:endParaRPr lang="ru-RU" sz="2000" b="1" kern="1200" dirty="0"/>
        </a:p>
      </dsp:txBody>
      <dsp:txXfrm rot="16200000">
        <a:off x="14915" y="0"/>
        <a:ext cx="2853035" cy="2853035"/>
      </dsp:txXfrm>
    </dsp:sp>
    <dsp:sp modelId="{1AFD36CD-430A-4024-807B-5AD96FD8EA48}">
      <dsp:nvSpPr>
        <dsp:cNvPr id="0" name=""/>
        <dsp:cNvSpPr/>
      </dsp:nvSpPr>
      <dsp:spPr>
        <a:xfrm rot="5400000">
          <a:off x="5348953" y="-2225"/>
          <a:ext cx="2853035" cy="2857485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Нетрадиционные</a:t>
          </a:r>
          <a:endParaRPr lang="ru-RU" sz="2000" b="1" kern="1200" dirty="0"/>
        </a:p>
      </dsp:txBody>
      <dsp:txXfrm rot="5400000">
        <a:off x="5348953" y="-2225"/>
        <a:ext cx="2853035" cy="28574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47B01-B1E6-4A1A-87EF-DCC4A75692B2}">
      <dsp:nvSpPr>
        <dsp:cNvPr id="0" name=""/>
        <dsp:cNvSpPr/>
      </dsp:nvSpPr>
      <dsp:spPr>
        <a:xfrm>
          <a:off x="3436455" y="1720587"/>
          <a:ext cx="1320175" cy="13201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Методы</a:t>
          </a:r>
          <a:endParaRPr lang="ru-RU" sz="1900" b="1" kern="1200" dirty="0"/>
        </a:p>
      </dsp:txBody>
      <dsp:txXfrm>
        <a:off x="3436455" y="1720587"/>
        <a:ext cx="1320175" cy="1320175"/>
      </dsp:txXfrm>
    </dsp:sp>
    <dsp:sp modelId="{2E791641-82F3-47C4-A9CE-71ADFACF4E87}">
      <dsp:nvSpPr>
        <dsp:cNvPr id="0" name=""/>
        <dsp:cNvSpPr/>
      </dsp:nvSpPr>
      <dsp:spPr>
        <a:xfrm rot="16200000">
          <a:off x="3956193" y="1239291"/>
          <a:ext cx="280699" cy="448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6200000">
        <a:off x="3956193" y="1239291"/>
        <a:ext cx="280699" cy="448859"/>
      </dsp:txXfrm>
    </dsp:sp>
    <dsp:sp modelId="{DFC213C6-9EE9-45F5-BED7-D8118CF9CE7F}">
      <dsp:nvSpPr>
        <dsp:cNvPr id="0" name=""/>
        <dsp:cNvSpPr/>
      </dsp:nvSpPr>
      <dsp:spPr>
        <a:xfrm>
          <a:off x="3502464" y="2807"/>
          <a:ext cx="1188157" cy="11881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Проекты</a:t>
          </a:r>
          <a:endParaRPr lang="ru-RU" sz="1100" b="0" kern="1200" dirty="0"/>
        </a:p>
      </dsp:txBody>
      <dsp:txXfrm>
        <a:off x="3502464" y="2807"/>
        <a:ext cx="1188157" cy="1188157"/>
      </dsp:txXfrm>
    </dsp:sp>
    <dsp:sp modelId="{793C6A99-77C6-4880-849F-E631B2CE2F82}">
      <dsp:nvSpPr>
        <dsp:cNvPr id="0" name=""/>
        <dsp:cNvSpPr/>
      </dsp:nvSpPr>
      <dsp:spPr>
        <a:xfrm rot="19285714">
          <a:off x="4673097" y="1584533"/>
          <a:ext cx="280699" cy="448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285714">
        <a:off x="4673097" y="1584533"/>
        <a:ext cx="280699" cy="448859"/>
      </dsp:txXfrm>
    </dsp:sp>
    <dsp:sp modelId="{CD84524A-7964-4648-96EC-475520AEF89A}">
      <dsp:nvSpPr>
        <dsp:cNvPr id="0" name=""/>
        <dsp:cNvSpPr/>
      </dsp:nvSpPr>
      <dsp:spPr>
        <a:xfrm>
          <a:off x="4897086" y="674422"/>
          <a:ext cx="1188157" cy="11881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Кластер</a:t>
          </a:r>
          <a:endParaRPr lang="ru-RU" sz="1100" b="1" kern="1200" dirty="0"/>
        </a:p>
      </dsp:txBody>
      <dsp:txXfrm>
        <a:off x="4897086" y="674422"/>
        <a:ext cx="1188157" cy="1188157"/>
      </dsp:txXfrm>
    </dsp:sp>
    <dsp:sp modelId="{E348CEE1-4900-4F9F-BFEA-61118F9E6DA9}">
      <dsp:nvSpPr>
        <dsp:cNvPr id="0" name=""/>
        <dsp:cNvSpPr/>
      </dsp:nvSpPr>
      <dsp:spPr>
        <a:xfrm rot="771429">
          <a:off x="4850158" y="2360287"/>
          <a:ext cx="280699" cy="448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71429">
        <a:off x="4850158" y="2360287"/>
        <a:ext cx="280699" cy="448859"/>
      </dsp:txXfrm>
    </dsp:sp>
    <dsp:sp modelId="{FC6D9F69-B1C9-4C79-B858-CFBC9A13F4D3}">
      <dsp:nvSpPr>
        <dsp:cNvPr id="0" name=""/>
        <dsp:cNvSpPr/>
      </dsp:nvSpPr>
      <dsp:spPr>
        <a:xfrm>
          <a:off x="5241530" y="2183526"/>
          <a:ext cx="1188157" cy="118815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Денотатная</a:t>
          </a:r>
          <a:r>
            <a:rPr lang="ru-RU" sz="1100" b="1" kern="1200" dirty="0" smtClean="0"/>
            <a:t> карта</a:t>
          </a:r>
          <a:endParaRPr lang="ru-RU" sz="1100" b="1" kern="1200" dirty="0"/>
        </a:p>
      </dsp:txBody>
      <dsp:txXfrm>
        <a:off x="5241530" y="2183526"/>
        <a:ext cx="1188157" cy="1188157"/>
      </dsp:txXfrm>
    </dsp:sp>
    <dsp:sp modelId="{5B620810-B547-45CC-B36A-2C3D41C3FBAB}">
      <dsp:nvSpPr>
        <dsp:cNvPr id="0" name=""/>
        <dsp:cNvSpPr/>
      </dsp:nvSpPr>
      <dsp:spPr>
        <a:xfrm rot="3857143">
          <a:off x="4354045" y="2982392"/>
          <a:ext cx="280699" cy="448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857143">
        <a:off x="4354045" y="2982392"/>
        <a:ext cx="280699" cy="448859"/>
      </dsp:txXfrm>
    </dsp:sp>
    <dsp:sp modelId="{CC8120F7-BFE8-4A40-82A3-79AE79D90BF7}">
      <dsp:nvSpPr>
        <dsp:cNvPr id="0" name=""/>
        <dsp:cNvSpPr/>
      </dsp:nvSpPr>
      <dsp:spPr>
        <a:xfrm>
          <a:off x="4276421" y="3393734"/>
          <a:ext cx="1188157" cy="118815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Ментальная карта</a:t>
          </a:r>
          <a:endParaRPr lang="ru-RU" sz="1100" b="1" kern="1200" dirty="0"/>
        </a:p>
      </dsp:txBody>
      <dsp:txXfrm>
        <a:off x="4276421" y="3393734"/>
        <a:ext cx="1188157" cy="1188157"/>
      </dsp:txXfrm>
    </dsp:sp>
    <dsp:sp modelId="{C640F739-3B7D-48F1-8D51-60CCA41307AB}">
      <dsp:nvSpPr>
        <dsp:cNvPr id="0" name=""/>
        <dsp:cNvSpPr/>
      </dsp:nvSpPr>
      <dsp:spPr>
        <a:xfrm rot="6942857">
          <a:off x="3558342" y="2982392"/>
          <a:ext cx="280699" cy="448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6942857">
        <a:off x="3558342" y="2982392"/>
        <a:ext cx="280699" cy="448859"/>
      </dsp:txXfrm>
    </dsp:sp>
    <dsp:sp modelId="{DFAA8B95-C123-4F2E-984D-2574D2283F80}">
      <dsp:nvSpPr>
        <dsp:cNvPr id="0" name=""/>
        <dsp:cNvSpPr/>
      </dsp:nvSpPr>
      <dsp:spPr>
        <a:xfrm>
          <a:off x="2728507" y="3393734"/>
          <a:ext cx="1188157" cy="118815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INSERT</a:t>
          </a:r>
          <a:endParaRPr lang="ru-RU" sz="1100" b="1" kern="1200" dirty="0"/>
        </a:p>
      </dsp:txBody>
      <dsp:txXfrm>
        <a:off x="2728507" y="3393734"/>
        <a:ext cx="1188157" cy="1188157"/>
      </dsp:txXfrm>
    </dsp:sp>
    <dsp:sp modelId="{C7343C61-3E33-40E5-9FAE-47260A1326AD}">
      <dsp:nvSpPr>
        <dsp:cNvPr id="0" name=""/>
        <dsp:cNvSpPr/>
      </dsp:nvSpPr>
      <dsp:spPr>
        <a:xfrm rot="10028571">
          <a:off x="3062229" y="2360287"/>
          <a:ext cx="280699" cy="448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028571">
        <a:off x="3062229" y="2360287"/>
        <a:ext cx="280699" cy="448859"/>
      </dsp:txXfrm>
    </dsp:sp>
    <dsp:sp modelId="{E087E41B-DD44-441E-B727-39D72F64BA7D}">
      <dsp:nvSpPr>
        <dsp:cNvPr id="0" name=""/>
        <dsp:cNvSpPr/>
      </dsp:nvSpPr>
      <dsp:spPr>
        <a:xfrm>
          <a:off x="1763399" y="2183526"/>
          <a:ext cx="1188157" cy="11881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FISHBONE</a:t>
          </a:r>
          <a:endParaRPr lang="ru-RU" sz="1100" b="1" kern="1200" dirty="0"/>
        </a:p>
      </dsp:txBody>
      <dsp:txXfrm>
        <a:off x="1763399" y="2183526"/>
        <a:ext cx="1188157" cy="1188157"/>
      </dsp:txXfrm>
    </dsp:sp>
    <dsp:sp modelId="{B8DBBC46-F303-4BC4-A85C-3D19CCF89210}">
      <dsp:nvSpPr>
        <dsp:cNvPr id="0" name=""/>
        <dsp:cNvSpPr/>
      </dsp:nvSpPr>
      <dsp:spPr>
        <a:xfrm rot="13114286">
          <a:off x="3239289" y="1584533"/>
          <a:ext cx="280699" cy="448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3114286">
        <a:off x="3239289" y="1584533"/>
        <a:ext cx="280699" cy="448859"/>
      </dsp:txXfrm>
    </dsp:sp>
    <dsp:sp modelId="{EC323392-C2A5-4465-9B95-15C0F540FA90}">
      <dsp:nvSpPr>
        <dsp:cNvPr id="0" name=""/>
        <dsp:cNvSpPr/>
      </dsp:nvSpPr>
      <dsp:spPr>
        <a:xfrm>
          <a:off x="2107842" y="674422"/>
          <a:ext cx="1188157" cy="11881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Карусель</a:t>
          </a:r>
          <a:endParaRPr lang="ru-RU" sz="1100" b="1" kern="1200" dirty="0"/>
        </a:p>
      </dsp:txBody>
      <dsp:txXfrm>
        <a:off x="2107842" y="674422"/>
        <a:ext cx="1188157" cy="1188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67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EA9DAC2-88B5-48E8-B394-C83612E0F849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1048668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ru-RU"/>
          </a:p>
        </p:txBody>
      </p:sp>
      <p:sp>
        <p:nvSpPr>
          <p:cNvPr id="1048669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0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71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A184329-EBC4-481F-9DA0-E8C36A84DEFF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/>
          </a:p>
        </p:txBody>
      </p:sp>
      <p:sp>
        <p:nvSpPr>
          <p:cNvPr id="104860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A184329-EBC4-481F-9DA0-E8C36A84DEF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91978" y="5177494"/>
            <a:ext cx="7747687" cy="1470455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dirty="0"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7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A4AE185-EA17-4D4E-B145-7865663D73B4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104864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7817" y="278627"/>
            <a:ext cx="2056626" cy="5811838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7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9558" y="278626"/>
            <a:ext cx="5988392" cy="5811838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A4AE185-EA17-4D4E-B145-7865663D73B4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104863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0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A4AE185-EA17-4D4E-B145-7865663D73B4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10486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>
          <a:xfrm>
            <a:off x="716692" y="2903838"/>
            <a:ext cx="7793896" cy="16586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0" name="Текст 2"/>
          <p:cNvSpPr>
            <a:spLocks noGrp="1"/>
          </p:cNvSpPr>
          <p:nvPr>
            <p:ph type="body" idx="1"/>
          </p:nvPr>
        </p:nvSpPr>
        <p:spPr>
          <a:xfrm>
            <a:off x="716692" y="4589465"/>
            <a:ext cx="7793896" cy="1168784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A4AE185-EA17-4D4E-B145-7865663D73B4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10486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2" name="Объект 2"/>
          <p:cNvSpPr>
            <a:spLocks noGrp="1"/>
          </p:cNvSpPr>
          <p:nvPr>
            <p:ph sz="half" idx="1"/>
          </p:nvPr>
        </p:nvSpPr>
        <p:spPr>
          <a:xfrm>
            <a:off x="471330" y="1585302"/>
            <a:ext cx="4026529" cy="4591661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ru-RU"/>
          </a:p>
        </p:txBody>
      </p:sp>
      <p:sp>
        <p:nvSpPr>
          <p:cNvPr id="1048653" name="Объект 3"/>
          <p:cNvSpPr>
            <a:spLocks noGrp="1"/>
          </p:cNvSpPr>
          <p:nvPr>
            <p:ph sz="half" idx="2"/>
          </p:nvPr>
        </p:nvSpPr>
        <p:spPr>
          <a:xfrm>
            <a:off x="4629150" y="1585302"/>
            <a:ext cx="4050180" cy="4591661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A4AE185-EA17-4D4E-B145-7865663D73B4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104865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Заголовок 1"/>
          <p:cNvSpPr>
            <a:spLocks noGrp="1"/>
          </p:cNvSpPr>
          <p:nvPr>
            <p:ph type="title"/>
          </p:nvPr>
        </p:nvSpPr>
        <p:spPr>
          <a:xfrm>
            <a:off x="444842" y="234778"/>
            <a:ext cx="8241957" cy="1180199"/>
          </a:xfrm>
        </p:spPr>
        <p:txBody>
          <a:bodyPr/>
          <a:p>
            <a:r>
              <a:rPr lang="ru-RU" smtClean="0"/>
              <a:t>Образец заголовка</a:t>
            </a:r>
            <a:endParaRPr dirty="0" lang="ru-RU"/>
          </a:p>
        </p:txBody>
      </p:sp>
      <p:sp>
        <p:nvSpPr>
          <p:cNvPr id="1048584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444842" y="1581665"/>
            <a:ext cx="4053340" cy="923410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85" name="Объект 3"/>
          <p:cNvSpPr>
            <a:spLocks noGrp="1"/>
          </p:cNvSpPr>
          <p:nvPr>
            <p:ph sz="half" idx="2"/>
          </p:nvPr>
        </p:nvSpPr>
        <p:spPr>
          <a:xfrm>
            <a:off x="444843" y="2505075"/>
            <a:ext cx="4053339" cy="3684587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6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581665"/>
            <a:ext cx="4057649" cy="923410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87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057649" cy="3684588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A4AE185-EA17-4D4E-B145-7865663D73B4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104858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A4AE185-EA17-4D4E-B145-7865663D73B4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104863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A4AE185-EA17-4D4E-B145-7865663D73B4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104865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Заголовок 1"/>
          <p:cNvSpPr>
            <a:spLocks noGrp="1"/>
          </p:cNvSpPr>
          <p:nvPr>
            <p:ph type="title"/>
          </p:nvPr>
        </p:nvSpPr>
        <p:spPr>
          <a:xfrm>
            <a:off x="481914" y="321273"/>
            <a:ext cx="29982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1" name="Объект 2"/>
          <p:cNvSpPr>
            <a:spLocks noGrp="1"/>
          </p:cNvSpPr>
          <p:nvPr>
            <p:ph idx="1"/>
          </p:nvPr>
        </p:nvSpPr>
        <p:spPr>
          <a:xfrm>
            <a:off x="3583458" y="321273"/>
            <a:ext cx="5128055" cy="57953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2" name="Текст 3"/>
          <p:cNvSpPr>
            <a:spLocks noGrp="1"/>
          </p:cNvSpPr>
          <p:nvPr>
            <p:ph type="body" sz="half" idx="2"/>
          </p:nvPr>
        </p:nvSpPr>
        <p:spPr>
          <a:xfrm>
            <a:off x="481914" y="1921473"/>
            <a:ext cx="2998249" cy="4195122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A4AE185-EA17-4D4E-B145-7865663D73B4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104866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Заголовок 1"/>
          <p:cNvSpPr>
            <a:spLocks noGrp="1"/>
          </p:cNvSpPr>
          <p:nvPr>
            <p:ph type="title"/>
          </p:nvPr>
        </p:nvSpPr>
        <p:spPr>
          <a:xfrm>
            <a:off x="1754659" y="593124"/>
            <a:ext cx="5535827" cy="80319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2" name="Рисунок 2"/>
          <p:cNvSpPr>
            <a:spLocks noGrp="1"/>
          </p:cNvSpPr>
          <p:nvPr>
            <p:ph type="pic" idx="1"/>
          </p:nvPr>
        </p:nvSpPr>
        <p:spPr>
          <a:xfrm>
            <a:off x="1774376" y="1581664"/>
            <a:ext cx="5516110" cy="4584357"/>
          </a:xfrm>
        </p:spPr>
        <p:txBody>
          <a:bodyPr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4864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A4AE185-EA17-4D4E-B145-7865663D73B4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104864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9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 cstate="print">
            <a:lum/>
          </a:blip>
          <a:srcRect/>
          <a:stretch>
            <a:fillRect/>
          </a:stretch>
        </a:blipFill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1152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dirty="0" lang="ru-RU" smtClean="0"/>
              <a:t>Образец заголовка</a:t>
            </a:r>
            <a:endParaRPr dirty="0"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68000" y="1606379"/>
            <a:ext cx="8208000" cy="45720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dirty="0" lang="ru-RU" smtClean="0"/>
              <a:t>Образец текста</a:t>
            </a:r>
          </a:p>
          <a:p>
            <a:pPr lvl="1"/>
            <a:r>
              <a:rPr dirty="0" lang="ru-RU" smtClean="0"/>
              <a:t>Второй уровень</a:t>
            </a:r>
          </a:p>
          <a:p>
            <a:pPr lvl="2"/>
            <a:r>
              <a:rPr dirty="0" lang="ru-RU" smtClean="0"/>
              <a:t>Третий уровень</a:t>
            </a:r>
          </a:p>
          <a:p>
            <a:pPr lvl="3"/>
            <a:r>
              <a:rPr dirty="0" lang="ru-RU" smtClean="0"/>
              <a:t>Четвертый уровень</a:t>
            </a:r>
          </a:p>
          <a:p>
            <a:pPr lvl="4"/>
            <a:r>
              <a:rPr dirty="0" lang="ru-RU" smtClean="0"/>
              <a:t>Пятый уровень</a:t>
            </a:r>
            <a:endParaRPr dirty="0"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E185-EA17-4D4E-B145-7865663D73B4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ctr" defTabSz="685800" eaLnBrk="1" hangingPunct="1" latinLnBrk="0" rtl="0">
        <a:lnSpc>
          <a:spcPct val="90000"/>
        </a:lnSpc>
        <a:spcBef>
          <a:spcPct val="0"/>
        </a:spcBef>
        <a:buNone/>
        <a:defRPr sz="33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algn="l" defTabSz="685800" eaLnBrk="1" hangingPunct="1" indent="-171450" latinLnBrk="0" marL="171450" rtl="0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algn="l" defTabSz="685800" eaLnBrk="1" hangingPunct="1" indent="-171450" latinLnBrk="0" marL="5143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algn="l" defTabSz="685800" eaLnBrk="1" hangingPunct="1" indent="-171450" latinLnBrk="0" marL="8572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algn="l" defTabSz="685800" eaLnBrk="1" hangingPunct="1" indent="-171450" latinLnBrk="0" marL="12001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algn="l" defTabSz="685800" eaLnBrk="1" hangingPunct="1" indent="-171450" latinLnBrk="0" marL="15430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algn="l" defTabSz="685800" eaLnBrk="1" hangingPunct="1" indent="-171450" latinLnBrk="0" marL="18859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22288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25717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29146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6858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5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5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5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С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в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ru-RU"/>
              <a:t>ы</a:t>
            </a:r>
            <a:endParaRPr lang="ru-RU"/>
          </a:p>
        </p:txBody>
      </p:sp>
      <p:sp>
        <p:nvSpPr>
          <p:cNvPr id="1048602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/>
          </a:p>
        </p:txBody>
      </p:sp>
      <p:sp>
        <p:nvSpPr>
          <p:cNvPr id="1048603" name="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/>
          </a:p>
        </p:txBody>
      </p:sp>
      <p:sp>
        <p:nvSpPr>
          <p:cNvPr id="1048604" name="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altLang="en-US" lang="ru-RU"/>
              <a:t>И</a:t>
            </a:r>
            <a:r>
              <a:rPr altLang="en-US" lang="ru-RU"/>
              <a:t>н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к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ru-RU"/>
              <a:t>й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en-US"/>
              <a:t>(</a:t>
            </a:r>
            <a:r>
              <a:rPr altLang="en-US" lang="ru-RU"/>
              <a:t>к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ru-RU"/>
              <a:t>р</a:t>
            </a:r>
            <a:r>
              <a:rPr altLang="en-US" lang="en-US"/>
              <a:t>)</a:t>
            </a:r>
            <a:r>
              <a:rPr altLang="en-US" lang="en-US"/>
              <a:t> </a:t>
            </a:r>
            <a:endParaRPr lang="ru-RU"/>
          </a:p>
        </p:txBody>
      </p:sp>
      <p:sp>
        <p:nvSpPr>
          <p:cNvPr id="1048605" name=""/>
          <p:cNvSpPr>
            <a:spLocks noGrp="1"/>
          </p:cNvSpPr>
          <p:nvPr>
            <p:ph sz="quarter" idx="4"/>
          </p:nvPr>
        </p:nvSpPr>
        <p:spPr/>
        <p:txBody>
          <a:bodyPr/>
          <a:p>
            <a:pPr indent="0" marL="0">
              <a:buNone/>
            </a:pPr>
            <a:endParaRPr lang="ru-RU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99760" y="1581664"/>
            <a:ext cx="3543501" cy="4958384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565819" y="2562835"/>
            <a:ext cx="4301349" cy="362682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sp>
        <p:nvSpPr>
          <p:cNvPr id="1048597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/>
          </a:p>
        </p:txBody>
      </p:sp>
      <p:sp>
        <p:nvSpPr>
          <p:cNvPr id="1048598" name="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/>
          </a:p>
        </p:txBody>
      </p:sp>
      <p:sp>
        <p:nvSpPr>
          <p:cNvPr id="1048599" name="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/>
          </a:p>
        </p:txBody>
      </p:sp>
      <p:sp>
        <p:nvSpPr>
          <p:cNvPr id="1048600" name="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ru-RU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2975" y="1414977"/>
            <a:ext cx="4352845" cy="5094312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19059" r="19059"/>
          <a:stretch>
            <a:fillRect/>
          </a:stretch>
        </p:blipFill>
        <p:spPr>
          <a:xfrm rot="3640">
            <a:off x="4800389" y="1417151"/>
            <a:ext cx="4109809" cy="510718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sp>
        <p:nvSpPr>
          <p:cNvPr id="1048592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/>
          </a:p>
        </p:txBody>
      </p:sp>
      <p:sp>
        <p:nvSpPr>
          <p:cNvPr id="1048593" name="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/>
          </a:p>
        </p:txBody>
      </p:sp>
      <p:sp>
        <p:nvSpPr>
          <p:cNvPr id="1048594" name="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/>
          </a:p>
        </p:txBody>
      </p:sp>
      <p:sp>
        <p:nvSpPr>
          <p:cNvPr id="1048595" name="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ru-RU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9580" y="707734"/>
            <a:ext cx="4378546" cy="6150266"/>
          </a:xfrm>
          <a:prstGeom prst="rect"/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572000" y="1578736"/>
            <a:ext cx="4581924" cy="370052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r>
              <a:rPr b="1" dirty="0" sz="6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Live with intention!</a:t>
            </a:r>
            <a:endParaRPr b="1" dirty="0" sz="6600" lang="ru-RU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1" dirty="0" sz="440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УРОКИ АНГЛИЙСКОГО ЯЗЫКА</a:t>
            </a:r>
            <a:endParaRPr b="1" dirty="0" sz="4400" lang="ru-RU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15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endParaRPr dirty="0" lang="ru-RU" smtClean="0"/>
          </a:p>
          <a:p>
            <a:pPr indent="0" marL="0">
              <a:buNone/>
            </a:pPr>
            <a:endParaRPr dirty="0" lang="ru-RU"/>
          </a:p>
        </p:txBody>
      </p:sp>
      <p:graphicFrame>
        <p:nvGraphicFramePr>
          <p:cNvPr id="4194304" name="Схема 3"/>
          <p:cNvGraphicFramePr>
            <a:graphicFrameLocks/>
          </p:cNvGraphicFramePr>
          <p:nvPr/>
        </p:nvGraphicFramePr>
        <p:xfrm>
          <a:off x="431800" y="1651000"/>
          <a:ext cx="8229600" cy="285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pic>
        <p:nvPicPr>
          <p:cNvPr id="209715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2497139" y="3784600"/>
            <a:ext cx="4030661" cy="2400267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Объект 8"/>
          <p:cNvSpPr>
            <a:spLocks noGrp="1"/>
          </p:cNvSpPr>
          <p:nvPr/>
        </p:nvSpPr>
        <p:spPr>
          <a:xfrm>
            <a:off x="468000" y="1618988"/>
            <a:ext cx="8208000" cy="4597053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endParaRPr dirty="0" sz="2100" lang="ru-RU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48617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1" dirty="0" sz="4400" lang="ru-RU" smtClean="0"/>
              <a:t>Освоение иностранного языка</a:t>
            </a:r>
            <a:endParaRPr b="1" dirty="0" sz="4400" lang="ru-RU"/>
          </a:p>
        </p:txBody>
      </p:sp>
      <p:sp>
        <p:nvSpPr>
          <p:cNvPr id="1048618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5238" lnSpcReduction="20000"/>
          </a:bodyPr>
          <a:p>
            <a:r>
              <a:rPr dirty="0" sz="3600" lang="ru-RU" smtClean="0"/>
              <a:t>Развитие индивидуальности каждого ребёнка;</a:t>
            </a:r>
          </a:p>
          <a:p>
            <a:r>
              <a:rPr dirty="0" sz="3600" lang="ru-RU" smtClean="0"/>
              <a:t>Использование разнообразных приёмов и технологий;</a:t>
            </a:r>
          </a:p>
          <a:p>
            <a:r>
              <a:rPr dirty="0" sz="3600" lang="ru-RU" smtClean="0"/>
              <a:t>Соответствие требованиям ФГОС;</a:t>
            </a:r>
          </a:p>
          <a:p>
            <a:r>
              <a:rPr dirty="0" sz="3600" lang="ru-RU" smtClean="0"/>
              <a:t>Инновационная образовательная среда;</a:t>
            </a:r>
          </a:p>
          <a:p>
            <a:r>
              <a:rPr b="1" dirty="0" sz="3600" lang="ru-RU" smtClean="0">
                <a:solidFill>
                  <a:srgbClr val="FF0000"/>
                </a:solidFill>
              </a:rPr>
              <a:t>ИНТЕРАКТИВНЫЕ МЕТОДЫ ОБУЧЕНИЯ.</a:t>
            </a:r>
          </a:p>
          <a:p>
            <a:endParaRPr dirty="0" lang="ru-RU" smtClean="0"/>
          </a:p>
          <a:p>
            <a:pPr>
              <a:buNone/>
            </a:pPr>
            <a:endParaRPr dirty="0" lang="ru-RU" smtClean="0"/>
          </a:p>
          <a:p>
            <a:pPr>
              <a:buNone/>
            </a:pPr>
            <a:endParaRPr dirty="0" lang="ru-RU"/>
          </a:p>
        </p:txBody>
      </p:sp>
    </p:spTree>
  </p:cSld>
  <p:clrMapOvr>
    <a:masterClrMapping/>
  </p:clrMapOvr>
  <p:transition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7"/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2"/>
                                        <p:tgtEl>
                                          <p:spTgt spid="104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7"/>
                                        <p:tgtEl>
                                          <p:spTgt spid="1048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2"/>
          <p:cNvSpPr>
            <a:spLocks noGrp="1"/>
          </p:cNvSpPr>
          <p:nvPr>
            <p:ph type="title"/>
          </p:nvPr>
        </p:nvSpPr>
        <p:spPr>
          <a:xfrm>
            <a:off x="716692" y="2903838"/>
            <a:ext cx="7793896" cy="2874662"/>
          </a:xfrm>
        </p:spPr>
        <p:txBody>
          <a:bodyPr>
            <a:normAutofit/>
          </a:bodyPr>
          <a:p>
            <a:r>
              <a:rPr dirty="0" lang="ru-RU" smtClean="0"/>
              <a:t>Тема </a:t>
            </a:r>
            <a:r>
              <a:rPr altLang="en-US" dirty="0" lang="ru-RU" smtClean="0"/>
              <a:t>в</a:t>
            </a:r>
            <a:r>
              <a:rPr altLang="en-US" dirty="0" lang="ru-RU" smtClean="0"/>
              <a:t>ы</a:t>
            </a:r>
            <a:r>
              <a:rPr altLang="en-US" dirty="0" lang="ru-RU" smtClean="0"/>
              <a:t>с</a:t>
            </a:r>
            <a:r>
              <a:rPr altLang="en-US" dirty="0" lang="ru-RU" smtClean="0"/>
              <a:t>тупления</a:t>
            </a:r>
            <a:r>
              <a:rPr dirty="0" lang="ru-RU" smtClean="0"/>
              <a:t>:</a:t>
            </a:r>
            <a:br>
              <a:rPr dirty="0" lang="ru-RU" smtClean="0"/>
            </a:br>
            <a:r>
              <a:rPr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«Интерактивны</a:t>
            </a:r>
            <a:r>
              <a:rPr altLang="en-US"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метод</a:t>
            </a:r>
            <a:r>
              <a:rPr altLang="en-US"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altLang="en-US" b="1" dirty="0" i="1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altLang="en-US"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altLang="en-US"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altLang="en-US"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altLang="en-US"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altLang="en-US"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altLang="en-US"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altLang="en-US"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altLang="en-US" b="1" dirty="0" i="1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на уроках</a:t>
            </a:r>
            <a:r>
              <a:rPr b="1" dirty="0" i="1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i="1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английского языка»</a:t>
            </a:r>
            <a:r>
              <a:rPr altLang="en-US" b="1" dirty="0" i="1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b="1" dirty="0" i="1" lang="ru-RU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"/>
          <p:cNvSpPr>
            <a:spLocks noGrp="1"/>
          </p:cNvSpPr>
          <p:nvPr>
            <p:ph type="title"/>
          </p:nvPr>
        </p:nvSpPr>
        <p:spPr>
          <a:xfrm>
            <a:off x="393700" y="253914"/>
            <a:ext cx="8305800" cy="1152000"/>
          </a:xfrm>
        </p:spPr>
        <p:txBody>
          <a:bodyPr>
            <a:normAutofit fontScale="90000"/>
          </a:bodyPr>
          <a:p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Сравнение</a:t>
            </a:r>
            <a:b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</a:br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традиционного и интерактивного уроков</a:t>
            </a:r>
            <a:endParaRPr b="1" dirty="0" lang="ru-RU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430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574800"/>
          <a:ext cx="820737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3688"/>
                <a:gridCol w="4103688"/>
              </a:tblGrid>
              <a:tr h="615104">
                <a:tc>
                  <a:txBody>
                    <a:bodyPr/>
                    <a:p>
                      <a:pPr algn="ctr"/>
                      <a:r>
                        <a:rPr b="1" dirty="0" sz="32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Традиционный</a:t>
                      </a:r>
                      <a:r>
                        <a:rPr baseline="0" b="1" dirty="0" sz="32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урок</a:t>
                      </a:r>
                      <a:endParaRPr b="1" dirty="0" sz="3200" lang="ru-RU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Интерактивный урок</a:t>
                      </a:r>
                      <a:endParaRPr b="1" dirty="0" sz="3200" lang="ru-RU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</a:tc>
              </a:tr>
              <a:tr h="744008">
                <a:tc>
                  <a:txBody>
                    <a:bodyPr/>
                    <a:p>
                      <a:pPr algn="ctr"/>
                      <a:r>
                        <a:rPr dirty="0" sz="24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«Учитель-ученик»</a:t>
                      </a:r>
                      <a:endParaRPr dirty="0" sz="2400" lang="ru-RU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«Ученик-ученик»</a:t>
                      </a:r>
                      <a:endParaRPr dirty="0" sz="2400" lang="ru-RU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</a:tc>
              </a:tr>
              <a:tr h="744008">
                <a:tc>
                  <a:txBody>
                    <a:bodyPr/>
                    <a:p>
                      <a:pPr algn="ctr"/>
                      <a:r>
                        <a:rPr dirty="0" sz="24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Активны лидеры</a:t>
                      </a:r>
                      <a:endParaRPr dirty="0" sz="2400" lang="ru-RU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Активны все учащиеся</a:t>
                      </a:r>
                      <a:endParaRPr dirty="0" sz="2400" lang="ru-RU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</a:tc>
              </a:tr>
              <a:tr h="744008">
                <a:tc>
                  <a:txBody>
                    <a:bodyPr/>
                    <a:p>
                      <a:pPr algn="ctr"/>
                      <a:r>
                        <a:rPr dirty="0" sz="24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Социально-ожидаемое мнение</a:t>
                      </a:r>
                      <a:endParaRPr dirty="0" sz="2400" lang="ru-RU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Личное мнение</a:t>
                      </a:r>
                      <a:endParaRPr dirty="0" sz="2400" lang="ru-RU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</a:tc>
              </a:tr>
              <a:tr h="744008">
                <a:tc>
                  <a:txBody>
                    <a:bodyPr/>
                    <a:p>
                      <a:pPr algn="ctr"/>
                      <a:r>
                        <a:rPr dirty="0" sz="24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Учитель – «Носитель истины»</a:t>
                      </a:r>
                      <a:endParaRPr dirty="0" sz="2400" lang="ru-RU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Самостоятельные выводы учащихся</a:t>
                      </a:r>
                      <a:endParaRPr dirty="0" sz="2400" lang="ru-RU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</a:tc>
              </a:tr>
              <a:tr h="662306">
                <a:tc>
                  <a:txBody>
                    <a:bodyPr/>
                    <a:p>
                      <a:pPr algn="ctr"/>
                      <a:r>
                        <a:rPr dirty="0" sz="24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Учебное</a:t>
                      </a:r>
                      <a:r>
                        <a:rPr baseline="0" dirty="0" sz="24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пространство (внимание на учителя)</a:t>
                      </a:r>
                      <a:endParaRPr dirty="0" sz="2400" lang="ru-RU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ru-RU" smtClean="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Учебное пространство (внимание друг на друга)</a:t>
                      </a:r>
                      <a:endParaRPr dirty="0" sz="2400" lang="ru-RU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4000" lang="ru-RU" smtClean="0"/>
              <a:t>Интерактивные методы</a:t>
            </a:r>
            <a:endParaRPr b="1" dirty="0" sz="4000" lang="ru-RU"/>
          </a:p>
        </p:txBody>
      </p:sp>
      <p:graphicFrame>
        <p:nvGraphicFramePr>
          <p:cNvPr id="419430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9113" y="1625600"/>
          <a:ext cx="8193087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Заголовок 4"/>
          <p:cNvSpPr>
            <a:spLocks noGrp="1"/>
          </p:cNvSpPr>
          <p:nvPr>
            <p:ph type="title"/>
          </p:nvPr>
        </p:nvSpPr>
        <p:spPr>
          <a:xfrm>
            <a:off x="0" y="253914"/>
            <a:ext cx="9144000" cy="1152000"/>
          </a:xfrm>
        </p:spPr>
        <p:txBody>
          <a:bodyPr>
            <a:noAutofit/>
          </a:bodyPr>
          <a:p>
            <a:r>
              <a:rPr b="1" dirty="0" sz="2800" lang="ru-RU" smtClean="0"/>
              <a:t>Алгоритм интерактивного урока:</a:t>
            </a:r>
            <a:r>
              <a:rPr dirty="0" sz="2800" lang="ru-RU" smtClean="0"/>
              <a:t/>
            </a:r>
            <a:br>
              <a:rPr dirty="0" sz="2800" lang="ru-RU" smtClean="0"/>
            </a:br>
            <a:r>
              <a:rPr dirty="0" sz="2000" lang="ru-RU" smtClean="0"/>
              <a:t>ВВЕДЕНИЕ В ЗАНЯТИЕ –</a:t>
            </a:r>
            <a:br>
              <a:rPr dirty="0" sz="2000" lang="ru-RU" smtClean="0"/>
            </a:br>
            <a:r>
              <a:rPr dirty="0" sz="2000" lang="ru-RU" smtClean="0"/>
              <a:t>ОСНОВНАЯ ИНТЕРАКТИВНАЯ ЧАСТЬ</a:t>
            </a:r>
            <a:br>
              <a:rPr dirty="0" sz="2000" lang="ru-RU" smtClean="0"/>
            </a:br>
            <a:r>
              <a:rPr dirty="0" sz="2000" lang="ru-RU" smtClean="0"/>
              <a:t>- ОБРАТНАЯ СВЯЗЬ</a:t>
            </a:r>
            <a:endParaRPr dirty="0" sz="2000" lang="ru-RU"/>
          </a:p>
        </p:txBody>
      </p:sp>
      <p:sp>
        <p:nvSpPr>
          <p:cNvPr id="1048628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algn="ctr">
              <a:buNone/>
            </a:pPr>
            <a:r>
              <a:rPr dirty="0" sz="3200" lang="en-US" smtClean="0"/>
              <a:t>«</a:t>
            </a:r>
            <a:r>
              <a:rPr dirty="0" sz="3600" lang="en-US" smtClean="0"/>
              <a:t>Tell me and I forget.</a:t>
            </a:r>
            <a:br>
              <a:rPr dirty="0" sz="3600" lang="en-US" smtClean="0"/>
            </a:br>
            <a:r>
              <a:rPr dirty="0" sz="3600" lang="en-US" smtClean="0"/>
              <a:t>Teach me and I remember.</a:t>
            </a:r>
            <a:br>
              <a:rPr dirty="0" sz="3600" lang="en-US" smtClean="0"/>
            </a:br>
            <a:r>
              <a:rPr dirty="0" sz="3600" lang="en-US" smtClean="0"/>
              <a:t>Involve me and I learn.»</a:t>
            </a:r>
            <a:r>
              <a:rPr dirty="0" sz="3600" lang="ru-RU" smtClean="0"/>
              <a:t/>
            </a:r>
            <a:br>
              <a:rPr dirty="0" sz="3600" lang="ru-RU" smtClean="0"/>
            </a:br>
            <a:r>
              <a:rPr dirty="0" sz="3600" lang="en-US" smtClean="0"/>
              <a:t/>
            </a:r>
            <a:br>
              <a:rPr dirty="0" sz="3600" lang="en-US" smtClean="0"/>
            </a:br>
            <a:r>
              <a:rPr dirty="0" sz="3600" lang="en-US" smtClean="0"/>
              <a:t>«</a:t>
            </a:r>
            <a:r>
              <a:rPr dirty="0" sz="3600" lang="ru-RU" smtClean="0"/>
              <a:t>Скажи мне и я забуду,</a:t>
            </a:r>
            <a:br>
              <a:rPr dirty="0" sz="3600" lang="ru-RU" smtClean="0"/>
            </a:br>
            <a:r>
              <a:rPr dirty="0" sz="3600" lang="ru-RU" smtClean="0"/>
              <a:t>Научи меня и я запомню.</a:t>
            </a:r>
            <a:br>
              <a:rPr dirty="0" sz="3600" lang="ru-RU" smtClean="0"/>
            </a:br>
            <a:r>
              <a:rPr dirty="0" sz="3600" lang="ru-RU" smtClean="0"/>
              <a:t>Вовлеки меня и я пойму.»</a:t>
            </a:r>
            <a:br>
              <a:rPr dirty="0" sz="3600" lang="ru-RU" smtClean="0"/>
            </a:br>
            <a:r>
              <a:rPr dirty="0" sz="3600" lang="ru-RU" smtClean="0"/>
              <a:t/>
            </a:r>
            <a:br>
              <a:rPr dirty="0" sz="3600" lang="ru-RU" smtClean="0"/>
            </a:br>
            <a:r>
              <a:rPr dirty="0" sz="3600" lang="en-US" smtClean="0"/>
              <a:t>Benjamin Franklin</a:t>
            </a:r>
            <a:r>
              <a:rPr dirty="0" sz="3200" lang="en-US" smtClean="0"/>
              <a:t/>
            </a:r>
            <a:br>
              <a:rPr dirty="0" sz="3200" lang="en-US" smtClean="0"/>
            </a:br>
            <a:endParaRPr dirty="0" sz="3200" lang="ru-RU"/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400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Введение в занятие</a:t>
            </a:r>
            <a:endParaRPr b="1" dirty="0" sz="4000" lang="ru-RU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30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5238" lnSpcReduction="20000"/>
          </a:bodyPr>
          <a:p>
            <a:pPr lvl="0">
              <a:buNone/>
            </a:pPr>
            <a:r>
              <a:rPr b="1" dirty="0" sz="5400" lang="ru-RU" smtClean="0">
                <a:ln w="6350"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b="1" dirty="0" sz="5400" lang="en-US" smtClean="0">
                <a:ln w="6350">
                  <a:noFill/>
                </a:ln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SUKSES</a:t>
            </a:r>
            <a:r>
              <a:rPr b="1" dirty="0" sz="5400" lang="ru-RU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b="1" dirty="0" sz="5400" lang="en-US" smtClean="0">
                <a:ln w="6350">
                  <a:noFill/>
                </a:ln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SUCCESS</a:t>
            </a:r>
            <a:r>
              <a:rPr b="1" dirty="0" sz="5400" lang="ru-RU" smtClean="0">
                <a:ln w="6350">
                  <a:noFill/>
                </a:ln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b="1" dirty="0" sz="5400" lang="ru-RU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5400" lang="ar-AE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نجاح</a:t>
            </a:r>
            <a:r>
              <a:rPr b="1" dirty="0" sz="5400" lang="ru-RU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b="1" dirty="0" sz="5400" lang="ru-RU" smtClean="0">
                <a:ln w="635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ПОСПЕ</a:t>
            </a:r>
            <a:r>
              <a:rPr altLang="en-US" b="1" dirty="0" sz="5400" lang="ru-RU" smtClean="0">
                <a:ln w="635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b="1" dirty="0" sz="5400" lang="ru-RU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b="1" dirty="0" sz="5400" lang="en-US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5400" lang="en-US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5400" lang="en-US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5400" lang="en-US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5400" lang="en-US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5400" lang="en-US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5400" lang="en-US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5400" lang="en-US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5400" lang="en-US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5400" lang="en-US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5400" lang="en-US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5400" lang="en-US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5400" lang="ru-RU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altLang="en-US" b="1" dirty="0" sz="5400" lang="ru-RU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altLang="en-US" b="1" dirty="0" sz="5400" lang="ru-RU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altLang="en-US" b="1" dirty="0" sz="5400" lang="ru-RU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altLang="en-US" b="1" dirty="0" sz="5400" lang="ru-RU" smtClean="0">
                <a:ln w="6350"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b="1" dirty="0" sz="5400" lang="ru-RU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b="1" dirty="0" sz="5400" lang="ru-RU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b="1" dirty="0" sz="5400" lang="en-US" smtClean="0">
                <a:ln w="6350">
                  <a:noFill/>
                </a:ln>
                <a:solidFill>
                  <a:srgbClr val="4A933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FORTSCHRITT</a:t>
            </a:r>
            <a:r>
              <a:rPr b="1" dirty="0" sz="5400" lang="ru-RU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b="1" dirty="0" sz="5400" lang="ru-RU" smtClean="0">
                <a:ln w="6350">
                  <a:noFill/>
                </a:ln>
                <a:solidFill>
                  <a:srgbClr val="FF00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УСПІХ 					</a:t>
            </a:r>
            <a:r>
              <a:rPr b="1" dirty="0" sz="5400" lang="en-US" smtClean="0">
                <a:ln w="6350">
                  <a:noFill/>
                </a:ln>
                <a:solidFill>
                  <a:srgbClr val="FF66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ÚSPĚCH</a:t>
            </a:r>
            <a:endParaRPr b="1" dirty="0" sz="5400" lang="ru-RU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b="1" dirty="0" sz="5400" lang="ru-RU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b="1" dirty="0" sz="5400" lang="en-US" smtClean="0">
                <a:ln w="6350">
                  <a:noFill/>
                </a:ln>
                <a:solidFill>
                  <a:srgbClr val="0033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SUKCESO </a:t>
            </a:r>
            <a:endParaRPr b="1" dirty="0" sz="2400" lang="ru-RU" smtClean="0">
              <a:ln w="6350">
                <a:noFill/>
              </a:ln>
              <a:solidFill>
                <a:srgbClr val="0033CC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dirty="0" lang="ru-RU"/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r>
              <a:rPr b="1" dirty="0" sz="540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Как добиться успеха в профессии?</a:t>
            </a:r>
            <a:endParaRPr b="1" dirty="0" sz="5400" lang="ru-RU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Цветные карандаши на цветной бумаге 1304102254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Hewlett-Packard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Добрый день!</dc:title>
  <dc:creator>Windows 7</dc:creator>
  <cp:lastModifiedBy>Windows 7</cp:lastModifiedBy>
  <dcterms:created xsi:type="dcterms:W3CDTF">2015-01-19T01:33:56Z</dcterms:created>
  <dcterms:modified xsi:type="dcterms:W3CDTF">2021-11-15T15:03:57Z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ae63a49a758241dcb6af8759dbb2d8d1</vt:lpwstr>
  </property>
</Properties>
</file>