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map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643470" cy="3271666"/>
          </a:xfrm>
          <a:prstGeom prst="round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4429132"/>
            <a:ext cx="4809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Интересные</a:t>
            </a:r>
          </a:p>
          <a:p>
            <a:pPr algn="ctr"/>
            <a:r>
              <a:rPr lang="ru-RU" sz="3600" b="1" cap="all" spc="0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факты о Евразии</a:t>
            </a:r>
            <a:endParaRPr lang="ru-RU" sz="3600" b="1" cap="all" spc="0" dirty="0">
              <a:ln w="0">
                <a:solidFill>
                  <a:srgbClr val="000099"/>
                </a:solidFill>
              </a:ln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Наибольшим материком на земном шаре по праву считается Евразия. Его площадь занимает практически третью часть земной суши. Кроме того, именно на материке Евразия проживает значительная часть населения Земли. В 1880 году появились первые данные об этом удивительном материке. С каждым годом проводятся исследования, чтобы узнать больше об особенностях и преимуществах материка.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get-zen_doc/1352765/pub_5bcce54d3491a600a9657f2f_5bd898661aa96600aba0bd3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61406"/>
            <a:ext cx="1820240" cy="208197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5124" name="Picture 4" descr="https://1.bp.blogspot.com/-8muQPqwEczI/VqnZ0IkjKTI/AAAAAAAAjIg/y_wrwidwtdE/s1600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9"/>
            <a:ext cx="3286148" cy="20282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3108" y="214311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Древнегреческий ученый Эратосфен Киренский создал первую карту, где была изображена Евразия.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35756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 узким проливом в мире считается пролив Босфор.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14338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Зондские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острова – самый большой в мире архипелаг.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Гималаи – высочайшая горная система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pbs.twimg.com/media/D7LqubZXsAEoAN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357693"/>
            <a:ext cx="3286148" cy="218802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5128" name="Picture 8" descr="https://mtdata.ru/u16/photo2A93/20186719719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072074"/>
            <a:ext cx="2365360" cy="15729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28926" y="57148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Тибет – самая высокая точка мира, которая находится в Евразии.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Вулканы Камчатки являются крупнейшими в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kakdobratsyado.ru/wp-content/uploads/2015/09/gregg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71768" cy="178316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4100" name="Picture 4" descr="https://avatars.mds.yandex.net/get-pdb/750997/0584eaac-3b24-47d1-a88d-0b747655c6a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357430"/>
            <a:ext cx="2714644" cy="186145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28926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1953 году впервые была покорена самая высокая гора Джомолунгма.</a:t>
            </a:r>
          </a:p>
        </p:txBody>
      </p:sp>
      <p:pic>
        <p:nvPicPr>
          <p:cNvPr id="4102" name="Picture 6" descr="https://b1.culture.ru/c/694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85992"/>
            <a:ext cx="2865685" cy="185738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4286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Страной вымерших и действующих вулканов считается Исландия.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Турбины электростанций приводятся в движение с помощью исландских гейзеров.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avatars.mds.yandex.net/get-pdb/215709/b32da1d4-0f5b-4781-a547-fc2d30a2f710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14950"/>
            <a:ext cx="2222484" cy="148165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4106" name="Picture 10" descr="https://st-gdefon.gallery.world/wallpapers_original/638845_gallery.wor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214950"/>
            <a:ext cx="2214578" cy="14754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488" y="542926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Одним из наиболее чистых городов в мире считается Рейкьявик.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территории Среднего Урала найден крупнейший в мире самородок платины.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Мьянме найден крупнейший в мире ювелирный сапфир.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Волга является самой длинной рекой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eo.web.ru/druza/m-Pt_7_Leiht_DSC01478_Mu-16_IL.JPG"/>
          <p:cNvPicPr>
            <a:picLocks noChangeAspect="1" noChangeArrowheads="1"/>
          </p:cNvPicPr>
          <p:nvPr/>
        </p:nvPicPr>
        <p:blipFill>
          <a:blip r:embed="rId2"/>
          <a:srcRect l="22054" t="38371" r="24479" b="6972"/>
          <a:stretch>
            <a:fillRect/>
          </a:stretch>
        </p:blipFill>
        <p:spPr bwMode="auto">
          <a:xfrm>
            <a:off x="6332814" y="142852"/>
            <a:ext cx="2607487" cy="19288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076" name="Picture 4" descr="http://ww1.prweb.com/prfiles/2014/06/30/11984564/Largest%20Faceted%20Sapphire%20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454113" cy="19288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078" name="Picture 6" descr="https://kazanreporter.ru/uploads/pictures/5989d65ba3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1" y="2428868"/>
            <a:ext cx="2893239" cy="19288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4643446"/>
            <a:ext cx="5786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по длине рекой Евразии является река Дунай.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Столицы четырех государств расположены у берегов Дуная.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Финляндия и Швеция занимают первое место по количеству озер в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s://content-21.foto.my.mail.ru/community/amitrips/_groupsphoto/h-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428868"/>
            <a:ext cx="2579674" cy="193475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3082" name="Picture 10" descr="http://static.sunday-travel.ru/photos/city/305/900_300/Vaasa_Kvarken-World-Heritage-Ar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714884"/>
            <a:ext cx="2595442" cy="196719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72198" y="50004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полуострове Таймыр находится самый северный массив леса.</a:t>
            </a:r>
          </a:p>
        </p:txBody>
      </p:sp>
      <p:pic>
        <p:nvPicPr>
          <p:cNvPr id="2050" name="Picture 2" descr="https://i2.wp.com/img-fotki.yandex.ru/get/15541/137106206.5a4/0_14273b_8becd08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2948222" cy="19288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52" name="Picture 4" descr="https://24smi.org/public/media/resize/800x-/2017/5/15/04_RpMex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500330" cy="20002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44" y="35716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Канал в Китае – самый длинный канал в Евразии.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2428868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длинное растение в мире растет в лесах Азии. Это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лиановидная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пальма ротанг, длина ее достигает трехсот метров.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36" y="350043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Береза Шмидт – наименьшее растение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s3.fotokto.ru/photo/full/565/565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419829" cy="178595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56" name="Picture 8" descr="https://cdn-nus-1.pinme.ru/tumb/600/photo/83/ba/83bacf4c187d53e11c8211617c939a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389767" cy="193520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20" y="4572008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азиатской тайге живут единственные в мире птицы, которые выводят птенцов зимой. Они называются клесты.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s://birds.kz/photos/0121/001/01210004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72008"/>
            <a:ext cx="3000394" cy="20002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7554" y="142852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Бамбуковый медведь панда — эмблема Всемирного фонда охраны природы.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Джомолунгма — самая высокая гора в Евразии.</a:t>
            </a:r>
          </a:p>
        </p:txBody>
      </p:sp>
      <p:pic>
        <p:nvPicPr>
          <p:cNvPr id="19458" name="Picture 2" descr="https://avatars.mds.yandex.net/get-pdb/1394998/b6725c3b-56d3-45e3-b4f5-f19c9d91fff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793988" cy="174624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9460" name="Picture 4" descr="http://photosafari.kz/wp-content/uploads/2015/12/kaspiyskoe-more-1.jpg"/>
          <p:cNvPicPr>
            <a:picLocks noChangeAspect="1" noChangeArrowheads="1"/>
          </p:cNvPicPr>
          <p:nvPr/>
        </p:nvPicPr>
        <p:blipFill>
          <a:blip r:embed="rId3" cstate="print"/>
          <a:srcRect b="12682"/>
          <a:stretch>
            <a:fillRect/>
          </a:stretch>
        </p:blipFill>
        <p:spPr bwMode="auto">
          <a:xfrm>
            <a:off x="6286512" y="214290"/>
            <a:ext cx="2643206" cy="171451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228599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Байкал – самое глубокое озеро Евразии.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Аравийский – крупнейший евразийский полуостров.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2214554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Каспийское море – самый большой бессточный водоем, который может классифицироваться как озеро. Находится на стыке Европы и 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u2land.ru/_nw/71/89879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3210124" cy="1500198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9464" name="Picture 8" descr="https://bsabh.com/wp-content/uploads/2018/03/BSA-Saudi-Arab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3551340" cy="20002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14744" y="435769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Сибирь – самая большая географическая область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s://avatars.mds.yandex.net/get-pdb/27625/cc697d7b-a516-4707-a4ee-84d1104e211e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00570"/>
            <a:ext cx="2936864" cy="1785949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Впадина Мертвого моря – самая низкая точка суши.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Великобритания – крупнейший остров у берегов Евразии.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Абсолютный минимум температуры в селе Оймякон – 64,3°C. Климат резко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континетальный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летом температура в районе 15°C.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eurokurort.by/images/fotobank/kurort/665/350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427" y="285729"/>
            <a:ext cx="2981759" cy="185738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484" name="Picture 4" descr="https://bigpicture.ru/wp-content/uploads/2012/05/5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357430"/>
            <a:ext cx="3048834" cy="1993889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3000372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Средиземное море — по площади самое больше море Евразии.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Азовское-самое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маленькое море Евразии.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Бенгальский – самый большой залив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avatars.mds.yandex.net/get-zen_doc/98844/pub_5b9529dd36233e00ad878240_5b954ec44e008900ad8d151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3034255" cy="20002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488" name="Picture 8" descr="https://avatars.mds.yandex.net/get-zen_doc/56585/pub_5c38ca587c705800aa421288_5c38cb2ae9811200ae0bf7b4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651112" cy="176836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490" name="Picture 10" descr="http://www.gogetnews.info/uploads/posts/2016-12/1481121086_bengalskiy-zali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3263" y="4857760"/>
            <a:ext cx="2578213" cy="178595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«Цветные моря» Евразии — белое, желтое, красное и черное.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Родиной крупнейших цивилизаций является именно Евразия.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 большим континентом в мире является именно Евразия.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4х миллиардов человек составляет население Евразии.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Южном полушарии живет большая часть Евразии.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восточному склону Уральских гор проводят линию границы между Азией и Европой.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016.radikal.ru/i337/1507/c0/bc08c1ec92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500461" cy="299843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природном отношении не существует четкой границы между Азией и Европой.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Четырьмя океанами омывается Евразия.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Несколько плит и платформ имеет континент Евразия.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кайнозойской эре была сформирована Евразия.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42886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Многим регионам Евразии присуща высокая сейсмичность.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островах Арктики сохранились современные ледники.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климатические зоны расположены на этом материке.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nevseoboi.com.ua/uploads/posts/2011-08/1314031849_www.nevseoboi.com.ua_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3286148" cy="246461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2532" name="Picture 4" descr="https://ds04.infourok.ru/uploads/ex/0351/0017e498-512999ad/img1.jpg"/>
          <p:cNvPicPr>
            <a:picLocks noChangeAspect="1" noChangeArrowheads="1"/>
          </p:cNvPicPr>
          <p:nvPr/>
        </p:nvPicPr>
        <p:blipFill>
          <a:blip r:embed="rId3" cstate="print"/>
          <a:srcRect l="2432" t="3243" r="2702" b="2702"/>
          <a:stretch>
            <a:fillRect/>
          </a:stretch>
        </p:blipFill>
        <p:spPr bwMode="auto">
          <a:xfrm>
            <a:off x="5352891" y="4143380"/>
            <a:ext cx="3362513" cy="250033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512</Words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Техносклад</dc:creator>
  <cp:lastModifiedBy>1</cp:lastModifiedBy>
  <cp:revision>29</cp:revision>
  <dcterms:created xsi:type="dcterms:W3CDTF">2020-01-13T13:56:21Z</dcterms:created>
  <dcterms:modified xsi:type="dcterms:W3CDTF">2023-12-05T11:39:51Z</dcterms:modified>
</cp:coreProperties>
</file>