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7264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45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701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1170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872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3368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6031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23254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1132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122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2920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A213B-3326-4886-A0BC-1E4B667BDBDE}" type="datetimeFigureOut">
              <a:rPr lang="ru-RU" smtClean="0"/>
              <a:t>06.12.2017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F4276-AD9D-48ED-8F47-0F4C4028549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1650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atic1.repo.aif.ru/1/26/32544/39646b739e2cd4e1de2d3e5de9143166.jp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ИНТЕРЕСНЫЕ  ФАКТЫ</a:t>
            </a:r>
            <a:br>
              <a:rPr lang="ru-RU" dirty="0" smtClean="0"/>
            </a:br>
            <a:r>
              <a:rPr lang="ru-RU" dirty="0" smtClean="0"/>
              <a:t>О ТРОЛЛЕЙБУСЕ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229983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93649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342900" lvl="0" indent="-342900" algn="l">
              <a:spcBef>
                <a:spcPct val="20000"/>
              </a:spcBef>
            </a:pP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    ПЕРВЫЙ  </a:t>
            </a:r>
            <a:r>
              <a:rPr lang="ru-RU" sz="2000" b="1" dirty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>ТРОЛЛЕЙБУС  ПОЯВИЛСЯ  В  ГЕРМАНИИ   В 1882 ГОДУ , БЛАГОДАРЯ ТРУДАМ  БРАТЬЕВ  СИМЕНСОВ. </a:t>
            </a:r>
            <a: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  <a:t/>
            </a:r>
            <a:br>
              <a:rPr lang="ru-RU" sz="2000" b="1" dirty="0" smtClean="0">
                <a:solidFill>
                  <a:prstClr val="black"/>
                </a:solidFill>
                <a:latin typeface="Times New Roman"/>
                <a:ea typeface="Times New Roman"/>
                <a:cs typeface="+mn-cs"/>
              </a:rPr>
            </a:br>
            <a:r>
              <a:rPr lang="ru-RU" sz="2000" b="1" dirty="0" smtClean="0">
                <a:latin typeface="Times New Roman"/>
                <a:ea typeface="Times New Roman"/>
              </a:rPr>
              <a:t>Первые </a:t>
            </a:r>
            <a:r>
              <a:rPr lang="ru-RU" sz="2000" b="1" dirty="0">
                <a:latin typeface="Times New Roman"/>
                <a:ea typeface="Times New Roman"/>
              </a:rPr>
              <a:t>троллейбусы выглядели как повозки без крыши. Они перемещались по улицам благодаря </a:t>
            </a:r>
            <a:r>
              <a:rPr lang="ru-RU" sz="2000" b="1" dirty="0" err="1">
                <a:latin typeface="Times New Roman"/>
                <a:ea typeface="Times New Roman"/>
              </a:rPr>
              <a:t>электроконтакту</a:t>
            </a:r>
            <a:r>
              <a:rPr lang="ru-RU" sz="2000" b="1" dirty="0">
                <a:latin typeface="Times New Roman"/>
                <a:ea typeface="Times New Roman"/>
              </a:rPr>
              <a:t> с проводами</a:t>
            </a:r>
            <a:endParaRPr lang="ru-RU" sz="2000" b="1" dirty="0">
              <a:solidFill>
                <a:prstClr val="black"/>
              </a:solidFill>
              <a:latin typeface="Times New Roman"/>
              <a:ea typeface="Times New Roman"/>
              <a:cs typeface="+mn-cs"/>
            </a:endParaRPr>
          </a:p>
        </p:txBody>
      </p:sp>
      <p:pic>
        <p:nvPicPr>
          <p:cNvPr id="4" name="Объект 3" descr="Первый в мире троллейбус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2348879"/>
            <a:ext cx="6350000" cy="372410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31836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216024" cy="72008"/>
          </a:xfrm>
        </p:spPr>
        <p:txBody>
          <a:bodyPr>
            <a:noAutofit/>
          </a:bodyPr>
          <a:lstStyle/>
          <a:p>
            <a:r>
              <a:rPr lang="ru-RU" sz="3600" dirty="0" smtClean="0">
                <a:latin typeface="Times New Roman"/>
                <a:ea typeface="Times New Roman"/>
              </a:rPr>
              <a:t/>
            </a:r>
            <a:br>
              <a:rPr lang="ru-RU" sz="3600" dirty="0" smtClean="0">
                <a:latin typeface="Times New Roman"/>
                <a:ea typeface="Times New Roman"/>
              </a:rPr>
            </a:br>
            <a:endParaRPr lang="ru-RU" sz="3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/>
                <a:ea typeface="Times New Roman"/>
              </a:rPr>
              <a:t>Название "троллейбус" </a:t>
            </a:r>
            <a:r>
              <a:rPr lang="ru-RU" dirty="0" smtClean="0">
                <a:latin typeface="Times New Roman"/>
                <a:ea typeface="Times New Roman"/>
              </a:rPr>
              <a:t>переводится с  английского :трамвайный  </a:t>
            </a:r>
            <a:r>
              <a:rPr lang="ru-RU" dirty="0">
                <a:latin typeface="Times New Roman"/>
                <a:ea typeface="Times New Roman"/>
              </a:rPr>
              <a:t>автобус.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312417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Лазарь Каганович- инициатор троллейбусного движения в Москве.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Первый троллейбус в  России был создан в 1993году на московском заводе « Динамо».</a:t>
            </a:r>
          </a:p>
          <a:p>
            <a:endParaRPr lang="ru-RU" dirty="0"/>
          </a:p>
        </p:txBody>
      </p:sp>
      <p:pic>
        <p:nvPicPr>
          <p:cNvPr id="4" name="Рисунок 3" descr="Первый советский троллейбус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1" y="2924944"/>
            <a:ext cx="5760640" cy="28083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188073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 1939 по 1953 годы в Москве ездили двухэтажные троллейбусы</a:t>
            </a:r>
            <a:endParaRPr lang="ru-RU" dirty="0"/>
          </a:p>
        </p:txBody>
      </p:sp>
      <p:pic>
        <p:nvPicPr>
          <p:cNvPr id="4" name="Объект 3" descr="http://static1.repo.aif.ru/1/26/32544/39646b739e2cd4e1de2d3e5de9143166.jpg">
            <a:hlinkClick r:id="rId2"/>
          </p:cNvPr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6696744" cy="374441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094155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342900" lvl="0" indent="-3429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4000" b="1" dirty="0" smtClean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В </a:t>
            </a:r>
            <a:r>
              <a:rPr lang="ru-RU" sz="4000" b="1" dirty="0">
                <a:solidFill>
                  <a:prstClr val="black"/>
                </a:solidFill>
                <a:latin typeface="Times New Roman"/>
                <a:ea typeface="Times New Roman"/>
                <a:cs typeface="Times New Roman"/>
              </a:rPr>
              <a:t>годы Великой Отечественной войны выпускали троллейбусы для военных нужд</a:t>
            </a:r>
            <a:endParaRPr lang="ru-RU" sz="4000" dirty="0">
              <a:solidFill>
                <a:prstClr val="black"/>
              </a:solidFill>
              <a:ea typeface="Calibri"/>
              <a:cs typeface="Times New Roman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dirty="0" smtClean="0">
              <a:latin typeface="Times New Roman"/>
              <a:ea typeface="Times New Roman"/>
            </a:endParaRPr>
          </a:p>
          <a:p>
            <a:pPr marL="0" indent="0">
              <a:buNone/>
            </a:pPr>
            <a:r>
              <a:rPr lang="ru-RU" dirty="0" smtClean="0">
                <a:latin typeface="Times New Roman"/>
                <a:ea typeface="Times New Roman"/>
              </a:rPr>
              <a:t>они </a:t>
            </a:r>
            <a:r>
              <a:rPr lang="ru-RU" dirty="0">
                <a:latin typeface="Times New Roman"/>
                <a:ea typeface="Times New Roman"/>
              </a:rPr>
              <a:t>осуществляли перевозки </a:t>
            </a:r>
            <a:r>
              <a:rPr lang="ru-RU" dirty="0" smtClean="0">
                <a:latin typeface="Times New Roman"/>
                <a:ea typeface="Times New Roman"/>
              </a:rPr>
              <a:t>грузов дрова</a:t>
            </a:r>
            <a:r>
              <a:rPr lang="ru-RU" dirty="0">
                <a:latin typeface="Times New Roman"/>
                <a:ea typeface="Times New Roman"/>
              </a:rPr>
              <a:t>, уголь, овощи, муку, хлеб, военные </a:t>
            </a:r>
            <a:r>
              <a:rPr lang="ru-RU" dirty="0" smtClean="0">
                <a:latin typeface="Times New Roman"/>
                <a:ea typeface="Times New Roman"/>
              </a:rPr>
              <a:t>грузы.</a:t>
            </a:r>
          </a:p>
          <a:p>
            <a:pPr marL="0" indent="0">
              <a:buNone/>
            </a:pPr>
            <a:r>
              <a:rPr lang="ru-RU" dirty="0">
                <a:latin typeface="Times New Roman"/>
                <a:ea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</a:rPr>
              <a:t>Это </a:t>
            </a:r>
            <a:r>
              <a:rPr lang="ru-RU" dirty="0">
                <a:latin typeface="Times New Roman"/>
                <a:ea typeface="Times New Roman"/>
              </a:rPr>
              <a:t>были большегрузные </a:t>
            </a:r>
            <a:r>
              <a:rPr lang="ru-RU" dirty="0" smtClean="0">
                <a:latin typeface="Times New Roman"/>
                <a:ea typeface="Times New Roman"/>
              </a:rPr>
              <a:t>машины.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 descr="Троллейбус БЕЛАЗа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789040"/>
            <a:ext cx="6840760" cy="252028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300273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>
                <a:solidFill>
                  <a:srgbClr val="008080"/>
                </a:solidFill>
                <a:latin typeface="Times New Roman"/>
                <a:ea typeface="Times New Roman"/>
              </a:rPr>
              <a:t>Самый дорогой в мире троллейбус </a:t>
            </a:r>
            <a:r>
              <a:rPr lang="ru-RU" u="sng" dirty="0" err="1">
                <a:solidFill>
                  <a:srgbClr val="008080"/>
                </a:solidFill>
                <a:latin typeface="Times New Roman"/>
                <a:ea typeface="Times New Roman"/>
              </a:rPr>
              <a:t>Viseon</a:t>
            </a:r>
            <a:r>
              <a:rPr lang="ru-RU" u="sng" dirty="0">
                <a:solidFill>
                  <a:srgbClr val="008080"/>
                </a:solidFill>
                <a:latin typeface="Times New Roman"/>
                <a:ea typeface="Times New Roman"/>
              </a:rPr>
              <a:t>, произведенный </a:t>
            </a:r>
            <a:r>
              <a:rPr lang="ru-RU" u="sng" dirty="0" smtClean="0">
                <a:solidFill>
                  <a:srgbClr val="008080"/>
                </a:solidFill>
                <a:latin typeface="Times New Roman"/>
                <a:ea typeface="Times New Roman"/>
              </a:rPr>
              <a:t>в Германии.</a:t>
            </a:r>
            <a:endParaRPr lang="ru-RU" dirty="0"/>
          </a:p>
        </p:txBody>
      </p:sp>
      <p:pic>
        <p:nvPicPr>
          <p:cNvPr id="4" name="Объект 3" descr="Самый дорогой троллейбус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0" y="1905794"/>
            <a:ext cx="5715000" cy="39147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952033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>
                <a:latin typeface="Times New Roman"/>
                <a:ea typeface="Times New Roman"/>
              </a:rPr>
              <a:t>.</a:t>
            </a:r>
            <a:r>
              <a:rPr lang="ru-RU" dirty="0">
                <a:latin typeface="Times New Roman"/>
                <a:ea typeface="Times New Roman"/>
              </a:rPr>
              <a:t> В 2013 году в Швейцарии запустили троллейбус без </a:t>
            </a:r>
            <a:r>
              <a:rPr lang="ru-RU" dirty="0" smtClean="0">
                <a:latin typeface="Times New Roman"/>
                <a:ea typeface="Times New Roman"/>
              </a:rPr>
              <a:t>проводов. </a:t>
            </a:r>
            <a:r>
              <a:rPr lang="ru-RU" dirty="0">
                <a:latin typeface="Times New Roman"/>
                <a:ea typeface="Times New Roman"/>
              </a:rPr>
              <a:t>Он не имеет контактных линий электропередач. Троллейбус оборудовали специальными аккумуляторами, энергетический запас которых восстанавливается на остановках за несколько секунд. </a:t>
            </a:r>
            <a:r>
              <a:rPr lang="ru-RU" dirty="0" smtClean="0">
                <a:latin typeface="Times New Roman"/>
                <a:ea typeface="Times New Roman"/>
              </a:rPr>
              <a:t> </a:t>
            </a:r>
            <a:endParaRPr lang="ru-RU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054317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ru-RU" dirty="0" smtClean="0"/>
          </a:p>
          <a:p>
            <a:pPr lvl="1"/>
            <a:endParaRPr lang="ru-RU" dirty="0"/>
          </a:p>
          <a:p>
            <a:pPr lvl="1"/>
            <a:endParaRPr lang="ru-RU" dirty="0" smtClean="0"/>
          </a:p>
          <a:p>
            <a:pPr marL="1828800" lvl="4" indent="0">
              <a:buNone/>
            </a:pPr>
            <a:r>
              <a:rPr lang="ru-RU" dirty="0"/>
              <a:t> </a:t>
            </a:r>
            <a:r>
              <a:rPr lang="ru-RU" dirty="0" smtClean="0"/>
              <a:t> </a:t>
            </a:r>
            <a:r>
              <a:rPr lang="ru-RU" sz="3600" b="1" dirty="0" smtClean="0"/>
              <a:t>СПАСИБО  ЗА  ВНИМАНИЕ!!!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val="1709243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132</Words>
  <Application>Microsoft Office PowerPoint</Application>
  <PresentationFormat>Экран (4:3)</PresentationFormat>
  <Paragraphs>17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ИНТЕРЕСНЫЕ  ФАКТЫ О ТРОЛЛЕЙБУСЕ</vt:lpstr>
      <vt:lpstr>    ПЕРВЫЙ  ТРОЛЛЕЙБУС  ПОЯВИЛСЯ  В  ГЕРМАНИИ   В 1882 ГОДУ , БЛАГОДАРЯ ТРУДАМ  БРАТЬЕВ  СИМЕНСОВ.  Первые троллейбусы выглядели как повозки без крыши. Они перемещались по улицам благодаря электроконтакту с проводами</vt:lpstr>
      <vt:lpstr> </vt:lpstr>
      <vt:lpstr>Лазарь Каганович- инициатор троллейбусного движения в Москве.</vt:lpstr>
      <vt:lpstr>С 1939 по 1953 годы в Москве ездили двухэтажные троллейбусы</vt:lpstr>
      <vt:lpstr> В годы Великой Отечественной войны выпускали троллейбусы для военных нужд</vt:lpstr>
      <vt:lpstr>Самый дорогой в мире троллейбус Viseon, произведенный в Германии.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ИНТЕРЕСНЫЕ  ФАКТЫ О ТРОЛЛЕЙБУСЕ</dc:title>
  <dc:creator>User</dc:creator>
  <cp:lastModifiedBy>User</cp:lastModifiedBy>
  <cp:revision>14</cp:revision>
  <dcterms:created xsi:type="dcterms:W3CDTF">2017-12-06T15:48:52Z</dcterms:created>
  <dcterms:modified xsi:type="dcterms:W3CDTF">2017-12-06T17:31:34Z</dcterms:modified>
</cp:coreProperties>
</file>