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6" r:id="rId3"/>
    <p:sldId id="267" r:id="rId4"/>
    <p:sldId id="269" r:id="rId5"/>
    <p:sldId id="270" r:id="rId6"/>
    <p:sldId id="268" r:id="rId7"/>
    <p:sldId id="27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8F288-5EFA-4EBE-93E1-96E4A67EF9DA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B17B42-00D5-4564-B8A4-EF0B93F240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8F288-5EFA-4EBE-93E1-96E4A67EF9DA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B17B42-00D5-4564-B8A4-EF0B93F24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8F288-5EFA-4EBE-93E1-96E4A67EF9DA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B17B42-00D5-4564-B8A4-EF0B93F24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8F288-5EFA-4EBE-93E1-96E4A67EF9DA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B17B42-00D5-4564-B8A4-EF0B93F24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8F288-5EFA-4EBE-93E1-96E4A67EF9DA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B17B42-00D5-4564-B8A4-EF0B93F240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8F288-5EFA-4EBE-93E1-96E4A67EF9DA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B17B42-00D5-4564-B8A4-EF0B93F24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8F288-5EFA-4EBE-93E1-96E4A67EF9DA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B17B42-00D5-4564-B8A4-EF0B93F24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8F288-5EFA-4EBE-93E1-96E4A67EF9DA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B17B42-00D5-4564-B8A4-EF0B93F24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8F288-5EFA-4EBE-93E1-96E4A67EF9DA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B17B42-00D5-4564-B8A4-EF0B93F240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8F288-5EFA-4EBE-93E1-96E4A67EF9DA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B17B42-00D5-4564-B8A4-EF0B93F24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8F288-5EFA-4EBE-93E1-96E4A67EF9DA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B17B42-00D5-4564-B8A4-EF0B93F240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0C8F288-5EFA-4EBE-93E1-96E4A67EF9DA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CB17B42-00D5-4564-B8A4-EF0B93F240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uit.ru/studies/courses/3568/810/info" TargetMode="External"/><Relationship Id="rId2" Type="http://schemas.openxmlformats.org/officeDocument/2006/relationships/hyperlink" Target="http://www.intuit.ru/studies/courses/3531/773/inf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inf.reshuege.ru/?redir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inf.&#1089;&#1076;&#1072;&#1084;&#1075;&#1080;&#1072;.&#1088;&#1092;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gia-online.ru/tests/1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hse.ru/ege/calc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nformatiki.tgl.net.ru/seminar.html" TargetMode="External"/><Relationship Id="rId2" Type="http://schemas.openxmlformats.org/officeDocument/2006/relationships/hyperlink" Target="http://www.oivt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kpolyakov.narod.ru/index.htm%20-%20&#1089;&#1072;&#1081;&#1090;%20&#1055;&#1086;&#1083;&#1103;&#1082;&#1086;&#1074;&#1072;%20&#1050;.&#1070;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Интернет ресурсы по подготовке к экзаменам по информатике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86512" y="5643578"/>
            <a:ext cx="2548856" cy="609592"/>
          </a:xfrm>
        </p:spPr>
        <p:txBody>
          <a:bodyPr>
            <a:normAutofit fontScale="85000" lnSpcReduction="20000"/>
          </a:bodyPr>
          <a:lstStyle/>
          <a:p>
            <a:r>
              <a:rPr lang="ru-RU" sz="1800" dirty="0" smtClean="0"/>
              <a:t>Гуляева С. Н. учитель информатики </a:t>
            </a:r>
            <a:r>
              <a:rPr lang="ru-RU" sz="1800" smtClean="0"/>
              <a:t>МБОУ Григорьевская СОШ</a:t>
            </a:r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785794"/>
            <a:ext cx="7498080" cy="1143000"/>
          </a:xfrm>
        </p:spPr>
        <p:txBody>
          <a:bodyPr/>
          <a:lstStyle/>
          <a:p>
            <a:r>
              <a:rPr lang="ru-RU" dirty="0" smtClean="0"/>
              <a:t>Дистанционные курсы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214554"/>
            <a:ext cx="7498080" cy="4033846"/>
          </a:xfrm>
        </p:spPr>
        <p:txBody>
          <a:bodyPr/>
          <a:lstStyle/>
          <a:p>
            <a:r>
              <a:rPr lang="ru-RU" dirty="0" smtClean="0">
                <a:hlinkClick r:id="rId2"/>
              </a:rPr>
              <a:t>http://www.intuit.ru/studies/courses/3531/773/info</a:t>
            </a:r>
            <a:r>
              <a:rPr lang="ru-RU" dirty="0" smtClean="0"/>
              <a:t>  подготовка к ЕГЭ</a:t>
            </a:r>
          </a:p>
          <a:p>
            <a:r>
              <a:rPr lang="ru-RU" dirty="0" smtClean="0">
                <a:hlinkClick r:id="rId3"/>
              </a:rPr>
              <a:t>http://www.intuit.ru/studies/courses/3568/810/info</a:t>
            </a:r>
            <a:r>
              <a:rPr lang="ru-RU" dirty="0" smtClean="0"/>
              <a:t>  – уроки информатики и ЕГЭ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786082" cy="783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http://inf.reshuege.ru/?redir=1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998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http://inf.</a:t>
            </a:r>
            <a:r>
              <a:rPr lang="ru-RU" dirty="0" err="1" smtClean="0">
                <a:hlinkClick r:id="rId2"/>
              </a:rPr>
              <a:t>сдамгиа.рф</a:t>
            </a:r>
            <a:r>
              <a:rPr lang="ru-RU" dirty="0" smtClean="0">
                <a:hlinkClick r:id="rId2"/>
              </a:rPr>
              <a:t>/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15625" t="6667" r="14062" b="81667"/>
          <a:stretch>
            <a:fillRect/>
          </a:stretch>
        </p:blipFill>
        <p:spPr bwMode="auto">
          <a:xfrm>
            <a:off x="1" y="0"/>
            <a:ext cx="9144000" cy="948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http://gia-online.ru/tests/10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16146" t="12500" r="39062" b="77500"/>
          <a:stretch>
            <a:fillRect/>
          </a:stretch>
        </p:blipFill>
        <p:spPr bwMode="auto">
          <a:xfrm>
            <a:off x="1142976" y="357166"/>
            <a:ext cx="614366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http://www.hse.ru/ege/calc.html</a:t>
            </a: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4" y="0"/>
            <a:ext cx="914406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Интернет – ресурсы для учителя информатики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http://www.fipi.ru/content/otkrytyy-bank-zadaniy-ege</a:t>
            </a:r>
            <a:r>
              <a:rPr lang="ru-RU" dirty="0" smtClean="0">
                <a:hlinkClick r:id="rId2"/>
              </a:rPr>
              <a:t> - Открытый банк заданий ЕГЭ</a:t>
            </a:r>
          </a:p>
          <a:p>
            <a:r>
              <a:rPr lang="en-US" dirty="0" smtClean="0">
                <a:hlinkClick r:id="rId2"/>
              </a:rPr>
              <a:t>http://www.oivt.ru/</a:t>
            </a:r>
            <a:r>
              <a:rPr lang="ru-RU" dirty="0" smtClean="0"/>
              <a:t>  Сообщество учителей информатики</a:t>
            </a:r>
          </a:p>
          <a:p>
            <a:r>
              <a:rPr lang="en-US" dirty="0" smtClean="0">
                <a:hlinkClick r:id="rId3"/>
              </a:rPr>
              <a:t>http://informatiki.tgl.net.ru/seminar.html</a:t>
            </a:r>
            <a:r>
              <a:rPr lang="ru-RU" dirty="0" smtClean="0"/>
              <a:t> </a:t>
            </a:r>
          </a:p>
          <a:p>
            <a:r>
              <a:rPr lang="en-US" dirty="0" smtClean="0">
                <a:hlinkClick r:id="rId4"/>
              </a:rPr>
              <a:t>http://kpolyakov.spb.ru/</a:t>
            </a:r>
            <a:r>
              <a:rPr lang="ru-RU" dirty="0" smtClean="0">
                <a:hlinkClick r:id="rId4"/>
              </a:rPr>
              <a:t> </a:t>
            </a:r>
            <a:r>
              <a:rPr lang="ru-RU" dirty="0" smtClean="0"/>
              <a:t>- сайт Полякова К.Ю.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585</TotalTime>
  <Words>83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Интернет ресурсы по подготовке к экзаменам по информатике</vt:lpstr>
      <vt:lpstr>Дистанционные курсы</vt:lpstr>
      <vt:lpstr>Слайд 3</vt:lpstr>
      <vt:lpstr>Слайд 4</vt:lpstr>
      <vt:lpstr>Слайд 5</vt:lpstr>
      <vt:lpstr>Слайд 6</vt:lpstr>
      <vt:lpstr>Интернет – ресурсы для учителя информатики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Надежда Леонидовна</dc:creator>
  <cp:lastModifiedBy>Света</cp:lastModifiedBy>
  <cp:revision>53</cp:revision>
  <dcterms:created xsi:type="dcterms:W3CDTF">2015-08-26T05:14:27Z</dcterms:created>
  <dcterms:modified xsi:type="dcterms:W3CDTF">2017-10-05T19:37:29Z</dcterms:modified>
</cp:coreProperties>
</file>