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9" r:id="rId2"/>
    <p:sldId id="271" r:id="rId3"/>
    <p:sldId id="256" r:id="rId4"/>
    <p:sldId id="257" r:id="rId5"/>
    <p:sldId id="258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67" d="100"/>
          <a:sy n="67" d="100"/>
        </p:scale>
        <p:origin x="-1212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50830392-7C3C-4419-AE56-45923FC6E971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fld id="{E4874D00-7ADB-40FC-B506-E1BB5B76CF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830392-7C3C-4419-AE56-45923FC6E971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874D00-7ADB-40FC-B506-E1BB5B76CF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830392-7C3C-4419-AE56-45923FC6E971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874D00-7ADB-40FC-B506-E1BB5B76CF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830392-7C3C-4419-AE56-45923FC6E971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874D00-7ADB-40FC-B506-E1BB5B76CF8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830392-7C3C-4419-AE56-45923FC6E971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874D00-7ADB-40FC-B506-E1BB5B76CF8D}" type="slidenum">
              <a:rPr lang="ru-RU" smtClean="0"/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830392-7C3C-4419-AE56-45923FC6E971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874D00-7ADB-40FC-B506-E1BB5B76CF8D}" type="slidenum">
              <a:rPr lang="ru-RU" smtClean="0"/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Объект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830392-7C3C-4419-AE56-45923FC6E971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874D00-7ADB-40FC-B506-E1BB5B76CF8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830392-7C3C-4419-AE56-45923FC6E971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874D00-7ADB-40FC-B506-E1BB5B76CF8D}" type="slidenum">
              <a:rPr lang="ru-RU" smtClean="0"/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fld id="{50830392-7C3C-4419-AE56-45923FC6E971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874D00-7ADB-40FC-B506-E1BB5B76CF8D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fld id="{50830392-7C3C-4419-AE56-45923FC6E971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fld id="{E4874D00-7ADB-40FC-B506-E1BB5B76CF8D}" type="slidenum">
              <a:rPr lang="ru-RU" smtClean="0"/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50830392-7C3C-4419-AE56-45923FC6E971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fld id="{E4874D00-7ADB-40FC-B506-E1BB5B76CF8D}" type="slidenum">
              <a:rPr lang="ru-RU" smtClean="0"/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499273" y="5944936"/>
            <a:ext cx="4940624" cy="921076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7485" h="337">
                <a:moveTo>
                  <a:pt x="0" y="2"/>
                </a:moveTo>
                <a:lnTo>
                  <a:pt x="7485" y="337"/>
                </a:lnTo>
                <a:lnTo>
                  <a:pt x="5558" y="337"/>
                </a:lnTo>
                <a:lnTo>
                  <a:pt x="1" y="0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485717" y="5939011"/>
            <a:ext cx="3690451" cy="93345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591" h="588">
                <a:moveTo>
                  <a:pt x="0" y="0"/>
                </a:moveTo>
                <a:lnTo>
                  <a:pt x="5591" y="585"/>
                </a:lnTo>
                <a:lnTo>
                  <a:pt x="4415" y="588"/>
                </a:lnTo>
                <a:lnTo>
                  <a:pt x="12" y="4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fld id="{50830392-7C3C-4419-AE56-45923FC6E971}" type="datetimeFigureOut">
              <a:rPr lang="ru-RU" smtClean="0"/>
              <a:t>02.10.2018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fld id="{E4874D00-7ADB-40FC-B506-E1BB5B76CF8D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gif"/><Relationship Id="rId2" Type="http://schemas.openxmlformats.org/officeDocument/2006/relationships/image" Target="../media/image3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gi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412776"/>
            <a:ext cx="8229600" cy="1143000"/>
          </a:xfrm>
        </p:spPr>
        <p:txBody>
          <a:bodyPr>
            <a:noAutofit/>
          </a:bodyPr>
          <a:lstStyle/>
          <a:p>
            <a:pPr algn="ctr"/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Интернет. Что это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r>
              <a:rPr lang="ru-RU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Как работает</a:t>
            </a:r>
            <a:r>
              <a:rPr lang="en-US" sz="4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?</a:t>
            </a:r>
            <a:endParaRPr lang="ru-RU" sz="4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 descr="C:\Users\Павел\Desktop\презентация\img1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9215" y="3428999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5" name="Picture 3" descr="C:\Users\Павел\Desktop\презентация\Internet210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2189" y="2739181"/>
            <a:ext cx="4621215" cy="31820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6152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Цунами в Японии</a:t>
            </a:r>
            <a:endParaRPr lang="ru-RU" dirty="0"/>
          </a:p>
        </p:txBody>
      </p:sp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556792"/>
            <a:ext cx="805008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365" y="1412776"/>
            <a:ext cx="8676456" cy="487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445394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17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71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b="0" i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Повреждение главного магистрального кабеля</a:t>
            </a:r>
            <a:endParaRPr lang="ru-RU" b="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700808"/>
            <a:ext cx="8316416" cy="4675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3631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IXP</a:t>
            </a:r>
            <a:endParaRPr lang="ru-RU" dirty="0"/>
          </a:p>
        </p:txBody>
      </p:sp>
      <p:pic>
        <p:nvPicPr>
          <p:cNvPr id="9220" name="Picture 4" descr="C:\Users\Павел\Desktop\презентация\a2deaaf3bac2375f5e5f63b9fbb73bb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047" y="1101195"/>
            <a:ext cx="6768752" cy="54162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1108066"/>
            <a:ext cx="8737823" cy="491262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109072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2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Уничтожим </a:t>
            </a:r>
            <a:r>
              <a:rPr lang="en-US" dirty="0" smtClean="0"/>
              <a:t>DNS</a:t>
            </a:r>
            <a:endParaRPr lang="ru-RU" dirty="0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054" t="16837" r="18763" b="20660"/>
          <a:stretch/>
        </p:blipFill>
        <p:spPr bwMode="auto">
          <a:xfrm>
            <a:off x="25" y="1268760"/>
            <a:ext cx="6663570" cy="37061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16" t="16211" r="18814" b="20117"/>
          <a:stretch/>
        </p:blipFill>
        <p:spPr bwMode="auto">
          <a:xfrm>
            <a:off x="1979712" y="2818542"/>
            <a:ext cx="7161981" cy="40394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90558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02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2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Компьютеры в </a:t>
            </a:r>
            <a:r>
              <a:rPr lang="en-US" dirty="0" smtClean="0"/>
              <a:t>DNS</a:t>
            </a:r>
            <a:endParaRPr lang="ru-RU" dirty="0"/>
          </a:p>
        </p:txBody>
      </p:sp>
      <p:pic>
        <p:nvPicPr>
          <p:cNvPr id="11266" name="Picture 2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36" t="16935" r="18954" b="20363"/>
          <a:stretch/>
        </p:blipFill>
        <p:spPr bwMode="auto">
          <a:xfrm>
            <a:off x="323528" y="1383604"/>
            <a:ext cx="8533256" cy="47816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49875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4788024" y="1340768"/>
            <a:ext cx="8229600" cy="4525963"/>
          </a:xfrm>
        </p:spPr>
        <p:txBody>
          <a:bodyPr/>
          <a:lstStyle/>
          <a:p>
            <a:r>
              <a:rPr lang="en-US" dirty="0"/>
              <a:t>http://root-servers.org</a:t>
            </a:r>
            <a:endParaRPr lang="ru-RU" dirty="0"/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 smtClean="0"/>
              <a:t>DATA-</a:t>
            </a:r>
            <a:r>
              <a:rPr lang="ru-RU" dirty="0" smtClean="0"/>
              <a:t>центры</a:t>
            </a:r>
            <a:endParaRPr lang="ru-RU" dirty="0"/>
          </a:p>
        </p:txBody>
      </p:sp>
      <p:pic>
        <p:nvPicPr>
          <p:cNvPr id="12291" name="Picture 3" descr="C:\Users\Павел\Desktop\презентация\data-cente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96552" y="1340768"/>
            <a:ext cx="5280586" cy="39604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Павел\Desktop\презентация\A-google-data-centre-landscape-1024x68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9717" y="2996953"/>
            <a:ext cx="5814283" cy="38610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4246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122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0" y="2708920"/>
            <a:ext cx="9144000" cy="1143000"/>
          </a:xfrm>
        </p:spPr>
        <p:txBody>
          <a:bodyPr/>
          <a:lstStyle/>
          <a:p>
            <a:pPr algn="ctr"/>
            <a:r>
              <a:rPr lang="ru-RU" i="1" u="sng" dirty="0" smtClean="0"/>
              <a:t>Спасибо за внимание!</a:t>
            </a:r>
            <a:endParaRPr lang="ru-RU" i="1" u="sng" dirty="0"/>
          </a:p>
        </p:txBody>
      </p:sp>
    </p:spTree>
    <p:extLst>
      <p:ext uri="{BB962C8B-B14F-4D97-AF65-F5344CB8AC3E}">
        <p14:creationId xmlns:p14="http://schemas.microsoft.com/office/powerpoint/2010/main" val="16729899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QR-</a:t>
            </a:r>
            <a:r>
              <a:rPr lang="ru-RU" dirty="0" smtClean="0"/>
              <a:t>код на каждую платформу</a:t>
            </a:r>
            <a:endParaRPr lang="ru-RU" dirty="0"/>
          </a:p>
        </p:txBody>
      </p:sp>
      <p:pic>
        <p:nvPicPr>
          <p:cNvPr id="1026" name="Picture 2" descr="C:\Users\Павел\Desktop\к уроку\дата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462" y="2400300"/>
            <a:ext cx="2068289" cy="20682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Павел\Desktop\к уроку\кабель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2443162"/>
            <a:ext cx="1982564" cy="19825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Павел\Desktop\к уроку\хребет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35896" y="2498340"/>
            <a:ext cx="1872208" cy="18722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097853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>
          <a:xfrm>
            <a:off x="395536" y="1124744"/>
            <a:ext cx="8229600" cy="4525963"/>
          </a:xfrm>
        </p:spPr>
        <p:txBody>
          <a:bodyPr/>
          <a:lstStyle/>
          <a:p>
            <a:r>
              <a:rPr lang="ru-RU" dirty="0"/>
              <a:t>расширить свои знания в области сети интернет. </a:t>
            </a:r>
            <a:endParaRPr lang="ru-RU" dirty="0" smtClean="0"/>
          </a:p>
          <a:p>
            <a:pPr marL="109728" indent="0">
              <a:buNone/>
            </a:pP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09728" indent="0">
              <a:buNone/>
            </a:pPr>
            <a:endParaRPr lang="ru-RU" b="1" i="1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3600" dirty="0" smtClean="0">
                <a:solidFill>
                  <a:schemeClr val="tx1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Цель:</a:t>
            </a:r>
            <a:endParaRPr lang="ru-RU" sz="3600" dirty="0">
              <a:solidFill>
                <a:schemeClr val="tx1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9113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1018"/>
            <a:ext cx="9096502" cy="51142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881" y="1154360"/>
            <a:ext cx="8912695" cy="50109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0079" y="1189358"/>
            <a:ext cx="8594293" cy="48319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97"/>
          <a:stretch/>
        </p:blipFill>
        <p:spPr bwMode="auto">
          <a:xfrm>
            <a:off x="272781" y="1062757"/>
            <a:ext cx="8680893" cy="4670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492"/>
          <a:stretch/>
        </p:blipFill>
        <p:spPr bwMode="auto">
          <a:xfrm>
            <a:off x="55874" y="1189358"/>
            <a:ext cx="8984753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83"/>
          <a:stretch/>
        </p:blipFill>
        <p:spPr bwMode="auto">
          <a:xfrm>
            <a:off x="220056" y="1077485"/>
            <a:ext cx="8786341" cy="46986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25"/>
          <a:stretch/>
        </p:blipFill>
        <p:spPr bwMode="auto">
          <a:xfrm>
            <a:off x="-19447" y="1202428"/>
            <a:ext cx="9111947" cy="4962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-19447" y="188640"/>
            <a:ext cx="91634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Китайский </a:t>
            </a:r>
            <a:r>
              <a:rPr lang="ru-RU" sz="3200" b="1" i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фаервол</a:t>
            </a:r>
            <a:r>
              <a:rPr lang="ru-RU" sz="3200" b="1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блокирует</a:t>
            </a:r>
            <a:endParaRPr lang="ru-RU" sz="3200" b="1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53591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28" r="20361"/>
          <a:stretch/>
        </p:blipFill>
        <p:spPr bwMode="auto">
          <a:xfrm>
            <a:off x="33189" y="1340768"/>
            <a:ext cx="4814889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7460" y="0"/>
            <a:ext cx="9171459" cy="1143000"/>
          </a:xfrm>
        </p:spPr>
        <p:txBody>
          <a:bodyPr/>
          <a:lstStyle/>
          <a:p>
            <a:pPr algn="ctr"/>
            <a:r>
              <a:rPr lang="ru-RU" dirty="0" smtClean="0"/>
              <a:t>КВАНМЁН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83" r="20571"/>
          <a:stretch/>
        </p:blipFill>
        <p:spPr bwMode="auto">
          <a:xfrm>
            <a:off x="0" y="1340768"/>
            <a:ext cx="4788024" cy="45365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46" t="26562" r="26830" b="40625"/>
          <a:stretch/>
        </p:blipFill>
        <p:spPr bwMode="auto">
          <a:xfrm>
            <a:off x="4896656" y="2396332"/>
            <a:ext cx="4204481" cy="15661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0448322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0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0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0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 descr="C:\Users\Павел\Desktop\презентация\c72bf6565b504bc983b6c9aabac830dc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09" y="1484784"/>
            <a:ext cx="6099700" cy="45807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3967" y="2870540"/>
            <a:ext cx="7092280" cy="39874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531537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0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07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Как уничтожить Интернет</a:t>
            </a:r>
            <a:r>
              <a:rPr lang="en-US" dirty="0" smtClean="0"/>
              <a:t>?</a:t>
            </a:r>
            <a:endParaRPr lang="ru-RU" dirty="0"/>
          </a:p>
        </p:txBody>
      </p:sp>
      <p:sp>
        <p:nvSpPr>
          <p:cNvPr id="4" name="TextBox 3"/>
          <p:cNvSpPr txBox="1"/>
          <p:nvPr/>
        </p:nvSpPr>
        <p:spPr>
          <a:xfrm>
            <a:off x="217835" y="1916832"/>
            <a:ext cx="5040560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План: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</a:p>
          <a:p>
            <a:pPr marL="342900" indent="-342900">
              <a:buFont typeface="Wingdings" panose="05000000000000000000" pitchFamily="2" charset="2"/>
              <a:buChar char="ü"/>
            </a:pPr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5362" name="Picture 2" descr="C:\Users\Павел\Desktop\презентация\018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90526" y="1700808"/>
            <a:ext cx="7517482" cy="3952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169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19" b="9926"/>
          <a:stretch/>
        </p:blipFill>
        <p:spPr bwMode="auto">
          <a:xfrm>
            <a:off x="546958" y="1771650"/>
            <a:ext cx="8050083" cy="3786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974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Кабель на дне океана</a:t>
            </a:r>
            <a:endParaRPr lang="ru-RU" dirty="0"/>
          </a:p>
        </p:txBody>
      </p:sp>
      <p:pic>
        <p:nvPicPr>
          <p:cNvPr id="512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460" y="1340768"/>
            <a:ext cx="8050083" cy="4525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277" t="16601" r="18595" b="19922"/>
          <a:stretch/>
        </p:blipFill>
        <p:spPr bwMode="auto">
          <a:xfrm>
            <a:off x="530449" y="1268760"/>
            <a:ext cx="8343900" cy="4643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2987824" y="6093295"/>
            <a:ext cx="603054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 smtClean="0"/>
              <a:t>https://www.submarinecablemap.com/#/landing-point/ygarden-norway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8085692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1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1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ru-RU" dirty="0" smtClean="0"/>
              <a:t>Оптоволоконный кабель</a:t>
            </a:r>
            <a:endParaRPr lang="ru-RU" dirty="0"/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3241" y="1412776"/>
            <a:ext cx="7657703" cy="43053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898" y="2674098"/>
            <a:ext cx="7441679" cy="41839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12776"/>
            <a:ext cx="9144000" cy="51409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690503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6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1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1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Открытая">
      <a:dk1>
        <a:sysClr val="windowText" lastClr="000000"/>
      </a:dk1>
      <a:lt1>
        <a:sysClr val="window" lastClr="FFFFFF"/>
      </a:lt1>
      <a:dk2>
        <a:srgbClr val="464646"/>
      </a:dk2>
      <a:lt2>
        <a:srgbClr val="DEF5FA"/>
      </a:lt2>
      <a:accent1>
        <a:srgbClr val="2DA2BF"/>
      </a:accent1>
      <a:accent2>
        <a:srgbClr val="DA1F28"/>
      </a:accent2>
      <a:accent3>
        <a:srgbClr val="EB641B"/>
      </a:accent3>
      <a:accent4>
        <a:srgbClr val="39639D"/>
      </a:accent4>
      <a:accent5>
        <a:srgbClr val="474B78"/>
      </a:accent5>
      <a:accent6>
        <a:srgbClr val="7D3C4A"/>
      </a:accent6>
      <a:hlink>
        <a:srgbClr val="FF8119"/>
      </a:hlink>
      <a:folHlink>
        <a:srgbClr val="44B9E8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  <a:font script="Geor" typeface="Sylfaen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65000" b="980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76</TotalTime>
  <Words>70</Words>
  <Application>Microsoft Office PowerPoint</Application>
  <PresentationFormat>Экран (4:3)</PresentationFormat>
  <Paragraphs>23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Открытая</vt:lpstr>
      <vt:lpstr>Интернет. Что это? Как работает?</vt:lpstr>
      <vt:lpstr>Цель:</vt:lpstr>
      <vt:lpstr>Презентация PowerPoint</vt:lpstr>
      <vt:lpstr>КВАНМЁН</vt:lpstr>
      <vt:lpstr>Презентация PowerPoint</vt:lpstr>
      <vt:lpstr>Как уничтожить Интернет?</vt:lpstr>
      <vt:lpstr>Презентация PowerPoint</vt:lpstr>
      <vt:lpstr>Кабель на дне океана</vt:lpstr>
      <vt:lpstr>Оптоволоконный кабель</vt:lpstr>
      <vt:lpstr>Цунами в Японии</vt:lpstr>
      <vt:lpstr>Повреждение главного магистрального кабеля</vt:lpstr>
      <vt:lpstr>IXP</vt:lpstr>
      <vt:lpstr>Уничтожим DNS</vt:lpstr>
      <vt:lpstr>Компьютеры в DNS</vt:lpstr>
      <vt:lpstr>DATA-центры</vt:lpstr>
      <vt:lpstr>Спасибо за внимание!</vt:lpstr>
      <vt:lpstr>QR-код на каждую платформу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Павел</dc:creator>
  <cp:lastModifiedBy>Павел</cp:lastModifiedBy>
  <cp:revision>9</cp:revision>
  <dcterms:created xsi:type="dcterms:W3CDTF">2018-10-01T18:50:47Z</dcterms:created>
  <dcterms:modified xsi:type="dcterms:W3CDTF">2018-10-02T06:54:12Z</dcterms:modified>
</cp:coreProperties>
</file>