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69" r:id="rId2"/>
    <p:sldId id="256" r:id="rId3"/>
    <p:sldId id="258" r:id="rId4"/>
    <p:sldId id="259" r:id="rId5"/>
    <p:sldId id="260" r:id="rId6"/>
    <p:sldId id="261" r:id="rId7"/>
    <p:sldId id="262" r:id="rId8"/>
    <p:sldId id="270" r:id="rId9"/>
    <p:sldId id="271" r:id="rId10"/>
    <p:sldId id="272" r:id="rId11"/>
    <p:sldId id="263" r:id="rId12"/>
    <p:sldId id="264" r:id="rId13"/>
    <p:sldId id="265" r:id="rId14"/>
    <p:sldId id="266" r:id="rId15"/>
    <p:sldId id="267" r:id="rId16"/>
    <p:sldId id="268" r:id="rId17"/>
    <p:sldId id="273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65E7169-B165-4D5C-AB21-602E69FF50EB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3E422D4-579B-4D87-AC1B-655180F7E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3211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E422D4-579B-4D87-AC1B-655180F7E21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3714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0CC4B-9628-4CFF-9D43-5D6392415E98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F08F4-60F9-4D4B-A479-0104F24B6C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48CED-0C51-4B6A-8F11-4D0D1FB98613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32416-C672-462F-AC28-BAE82E8EC9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5330B-B823-4408-A596-D4CA0961DF63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1E5F-771F-4E42-B8D9-51958DA9A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A669-F791-4EDD-BFAD-6959F41FF540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6EB49-680F-4515-AC00-E5114CBB0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5894F-0EAB-4B1B-B858-DFDA1F53B3CD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B206E-F1FC-4340-B1D8-A61AEE3855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BC8CF-46E7-4FC1-AA5C-D14770AFFDA4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9E8C-2FF5-43A4-B9D4-E0D396867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5744A-111C-4E30-8DF8-F6BA6AC663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42755-2DEF-48A2-BD22-C06CEF1521C8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46D97-FA0F-4D18-B3EA-E315C8B15760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B2B2-529F-45F1-9C70-3A96E1A23C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740C5-747C-4F41-A0A9-079BD1E532EC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41BD-7737-4058-8833-C02F89E249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C36CA-FD36-4EB8-BA00-B2A92F0C4ED6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956E2-3D7B-47C4-9DCF-1AE2E55CA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84DAE-B2AB-4D33-AA5B-014B0FD0E0DE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1DC1A-AE71-4CF7-9597-F0E2CE5B8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DB1EA6-11C5-4D47-B99B-BD643F4CF663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80EEB-5179-4222-8AE7-3E220CE99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6" r:id="rId5"/>
    <p:sldLayoutId id="2147483681" r:id="rId6"/>
    <p:sldLayoutId id="2147483680" r:id="rId7"/>
    <p:sldLayoutId id="2147483687" r:id="rId8"/>
    <p:sldLayoutId id="2147483688" r:id="rId9"/>
    <p:sldLayoutId id="2147483679" r:id="rId10"/>
    <p:sldLayoutId id="2147483678" r:id="rId11"/>
  </p:sldLayoutIdLst>
  <p:transition spd="slow">
    <p:dissolve/>
  </p:transition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43438" y="3071813"/>
            <a:ext cx="4286250" cy="185737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               МБОУ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Красносельцовская</a:t>
            </a:r>
            <a:r>
              <a:rPr lang="ru-RU" sz="2400" smtClean="0">
                <a:solidFill>
                  <a:schemeClr val="bg2">
                    <a:lumMod val="50000"/>
                  </a:schemeClr>
                </a:solidFill>
              </a:rPr>
              <a:t>  СОШ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»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      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Рузаевский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р-он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3438" y="357166"/>
            <a:ext cx="4214842" cy="200026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r>
              <a:rPr lang="ru-RU" err="1" smtClean="0">
                <a:solidFill>
                  <a:schemeClr val="bg2">
                    <a:lumMod val="75000"/>
                  </a:schemeClr>
                </a:solidFill>
              </a:rPr>
              <a:t>Кержеманкина</a:t>
            </a:r>
            <a:r>
              <a:rPr lang="ru-RU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mtClean="0">
                <a:solidFill>
                  <a:schemeClr val="bg2">
                    <a:lumMod val="75000"/>
                  </a:schemeClr>
                </a:solidFill>
              </a:rPr>
              <a:t>Ольга </a:t>
            </a:r>
            <a:br>
              <a:rPr lang="ru-RU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mtClean="0">
                <a:solidFill>
                  <a:schemeClr val="bg2">
                    <a:lumMod val="75000"/>
                  </a:schemeClr>
                </a:solidFill>
              </a:rPr>
              <a:t>Викторовна</a:t>
            </a:r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339" name="Picture 2" descr="C:\Users\1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42938"/>
            <a:ext cx="42862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86438" y="5072063"/>
            <a:ext cx="18573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     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endParaRPr lang="ru-RU" dirty="0">
              <a:solidFill>
                <a:schemeClr val="bg2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 descr="C:\Users\1\Desktop\erik-johans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21507" name="Picture 2" descr="C:\Users\1\Desktop\abraham_lincol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85750"/>
            <a:ext cx="8643938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22531" name="Picture 2" descr="C:\Users\1\Desktop\staly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000125"/>
            <a:ext cx="8572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23555" name="Picture 2" descr="C:\Users\1\Desktop\ma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00125"/>
            <a:ext cx="7620000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24579" name="Picture 3" descr="C:\Users\1\Desktop\mussolin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785813"/>
            <a:ext cx="4071937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C:\Users\1\Desktop\mussolini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785813"/>
            <a:ext cx="428625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25603" name="Picture 2" descr="C:\Users\1\Desktop\hit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857250"/>
            <a:ext cx="85010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Экстремальная ретушь лица в фотошопе. Превращаем лицо Киану Ривза в лицо девушки. Speed Ar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500"/>
            <a:ext cx="91440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Ребята пробуют свои силы в роли ретушеров. На подготовленных листочках с изображением манекена лица дорисовывают, преображают, исправляют недочёты, что-то добавляют своё,</a:t>
            </a:r>
            <a:r>
              <a:rPr lang="ru-RU" dirty="0"/>
              <a:t> изображают </a:t>
            </a:r>
            <a:r>
              <a:rPr lang="ru-RU" dirty="0" smtClean="0"/>
              <a:t>любимого актёра кино или эстрады.   Работа </a:t>
            </a:r>
            <a:r>
              <a:rPr lang="ru-RU" dirty="0"/>
              <a:t>графическая углём ( сангина), карандаш.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Выставка работ.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Практическая работа 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34409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913311"/>
            <a:ext cx="830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Урок ИЗО в 9 классе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595" y="695326"/>
            <a:ext cx="8305800" cy="1981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7200" dirty="0" smtClean="0"/>
              <a:t>Искусство ретуширования </a:t>
            </a:r>
            <a:r>
              <a:rPr lang="ru-RU" sz="8800" dirty="0" smtClean="0"/>
              <a:t>  </a:t>
            </a:r>
            <a:endParaRPr lang="ru-RU" sz="8800" dirty="0"/>
          </a:p>
        </p:txBody>
      </p:sp>
      <p:pic>
        <p:nvPicPr>
          <p:cNvPr id="15363" name="Picture 2" descr="C:\Users\1\Desktop\Erik_Johansson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501008"/>
            <a:ext cx="489654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16387" name="Picture 2" descr="C:\Users\1\Desktop\Erik_Johansson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0"/>
            <a:ext cx="9501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Моя Любимая Музыка - Трепетная Мелодия Радости, Печали, Любви, Надежд [с сайта www.ololo.fm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42965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numSld="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17411" name="Picture 2" descr="C:\Users\1\Desktop\Erik_Johansson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18435" name="Picture 2" descr="C:\Users\1\Desktop\Erik_Johansson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19459" name="Picture 2" descr="C:\Users\1\Desktop\Erik_Johansson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20483" name="Picture 2" descr="C:\Users\1\Desktop\Erik_Johansson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1\Desktop\464b-248559-a65b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142900"/>
            <a:ext cx="9525000" cy="71437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1\Desktop\parall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212</TotalTime>
  <Words>96</Words>
  <Application>Microsoft Office PowerPoint</Application>
  <PresentationFormat>Экран (4:3)</PresentationFormat>
  <Paragraphs>41</Paragraphs>
  <Slides>17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Бумажная</vt:lpstr>
      <vt:lpstr> Кержеманкина Ольга  Викторовна</vt:lpstr>
      <vt:lpstr>Искусство ретуширования 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      Практическая работа 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ретуширования</dc:title>
  <dc:creator>1</dc:creator>
  <cp:lastModifiedBy>PC</cp:lastModifiedBy>
  <cp:revision>33</cp:revision>
  <dcterms:created xsi:type="dcterms:W3CDTF">2014-12-10T11:47:38Z</dcterms:created>
  <dcterms:modified xsi:type="dcterms:W3CDTF">2017-09-19T16:40:33Z</dcterms:modified>
</cp:coreProperties>
</file>