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1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6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3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6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8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0E57-0150-4793-8CFA-56BB35144403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B6FA-5A81-4047-BA7C-F8A67245A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3526160" cy="2763739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Искусство в эпоху цифровых технологий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238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05264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Фракталы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20688"/>
            <a:ext cx="4968552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90-е годы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9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05264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Фракталы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640"/>
            <a:ext cx="4572000" cy="63367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76128" y="5957664"/>
            <a:ext cx="4968552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Современное цифровое искусство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3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4984"/>
            <a:ext cx="7920880" cy="57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980728"/>
            <a:ext cx="6638925" cy="5438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07704" y="11046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Первый компьютерный рисунок исполняемый программой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6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05264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Фракталы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4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8" y="188640"/>
            <a:ext cx="8785583" cy="648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972616" y="0"/>
            <a:ext cx="4968552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Работа со слоями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4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05264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Фракталы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05264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Фракталы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4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8" y="188640"/>
            <a:ext cx="8785583" cy="64807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3528" y="332656"/>
            <a:ext cx="4968552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Имитация картин «маслом»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7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05264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Фракталы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4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8" y="188640"/>
            <a:ext cx="8785583" cy="648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2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165304"/>
            <a:ext cx="4968552" cy="3874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Имитация картин 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манипуляция светом и тенью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71296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805264"/>
            <a:ext cx="4968552" cy="747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Фракталы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8640"/>
            <a:ext cx="53354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991854"/>
            <a:ext cx="5472608" cy="5609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Совмещение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нескольк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их фотографий в одну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90"/>
            <a:ext cx="7943552" cy="59576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76128" y="5957664"/>
            <a:ext cx="4968552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47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Искусство в эпоху цифровых технологий</vt:lpstr>
      <vt:lpstr>Первый компьютерный рисунок исполняемый программой</vt:lpstr>
      <vt:lpstr>Фракталы</vt:lpstr>
      <vt:lpstr>Фракталы</vt:lpstr>
      <vt:lpstr>Фракталы</vt:lpstr>
      <vt:lpstr>Фракталы</vt:lpstr>
      <vt:lpstr>Имитация картин , манипуляция светом и тенью</vt:lpstr>
      <vt:lpstr>Фракталы</vt:lpstr>
      <vt:lpstr>Совмещение нескольк их фотографий в одну</vt:lpstr>
      <vt:lpstr>Фракталы</vt:lpstr>
      <vt:lpstr>Фракталы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в эпоху цифровых технологий</dc:title>
  <dc:creator>Admin</dc:creator>
  <cp:lastModifiedBy>пользователь</cp:lastModifiedBy>
  <cp:revision>4</cp:revision>
  <dcterms:created xsi:type="dcterms:W3CDTF">2013-12-24T05:14:39Z</dcterms:created>
  <dcterms:modified xsi:type="dcterms:W3CDTF">2014-02-16T13:54:01Z</dcterms:modified>
</cp:coreProperties>
</file>