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86" r:id="rId17"/>
    <p:sldId id="288" r:id="rId18"/>
    <p:sldId id="272" r:id="rId19"/>
    <p:sldId id="28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  <a:srgbClr val="CC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8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50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0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724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9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6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0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8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5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8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2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1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1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4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44229-AE55-465C-80F4-6E6A1BBE555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3E7289-7685-4CC3-A7B9-166515105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8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dmeister.com/ru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z-gr.ru/?node_id=375&amp;origin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4_zs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483" y="3321901"/>
            <a:ext cx="2222500" cy="261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9429" y="287959"/>
            <a:ext cx="1009122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Использование интеллект-карт</a:t>
            </a:r>
          </a:p>
          <a:p>
            <a:pPr algn="ctr"/>
            <a:r>
              <a:rPr lang="kk-KZ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на уроках информатики с целью</a:t>
            </a:r>
          </a:p>
          <a:p>
            <a:pPr algn="ctr"/>
            <a:r>
              <a:rPr lang="kk-KZ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формирования познавательн</a:t>
            </a:r>
            <a:r>
              <a:rPr lang="ru-RU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ой</a:t>
            </a:r>
            <a:r>
              <a:rPr lang="kk-KZ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активности</a:t>
            </a:r>
          </a:p>
          <a:p>
            <a:pPr algn="ctr"/>
            <a:r>
              <a:rPr lang="kk-KZ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и проведения коррекционной работы </a:t>
            </a:r>
          </a:p>
          <a:p>
            <a:pPr algn="ctr"/>
            <a:r>
              <a:rPr lang="kk-KZ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 подготовке к </a:t>
            </a:r>
            <a:r>
              <a:rPr lang="en-US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ICILS 2018</a:t>
            </a:r>
            <a:endParaRPr lang="ru-RU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122" name="Picture 2" descr="http://web-academy.com.ua/images/mapul-mind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16" y="3343396"/>
            <a:ext cx="5686650" cy="2573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6264323"/>
            <a:ext cx="441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КГУ «Средняя школа №2» </a:t>
            </a:r>
            <a:r>
              <a:rPr lang="ru-RU" dirty="0" err="1" smtClean="0"/>
              <a:t>г.Риддер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4313" y="142875"/>
            <a:ext cx="8642350" cy="688975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Законы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построения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интеллект-карт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00063" y="857250"/>
            <a:ext cx="8143875" cy="101784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От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центрального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образа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рисуются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ветки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первого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уровня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которых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записываются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слова</a:t>
            </a: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ассоциирующиеся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с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ключевыми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понятиями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раскрывающими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центральную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идею</a:t>
            </a:r>
            <a:r>
              <a:rPr lang="ru-RU" alt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1" y="2185408"/>
            <a:ext cx="8259985" cy="45309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Законы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построения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интеллект-карт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7188" y="928688"/>
            <a:ext cx="8428037" cy="83317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помощью стрелок</a:t>
            </a:r>
            <a:r>
              <a:rPr lang="en-GB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GB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соединяющи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х</a:t>
            </a:r>
            <a:r>
              <a:rPr lang="en-GB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понятия</a:t>
            </a:r>
            <a:r>
              <a:rPr lang="en-GB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</a:t>
            </a:r>
            <a:r>
              <a:rPr lang="en-GB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разных</a:t>
            </a:r>
            <a:r>
              <a:rPr lang="en-GB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ветках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устанавливаются причинно-следственные связи. </a:t>
            </a:r>
            <a:r>
              <a:rPr lang="en-GB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00250"/>
            <a:ext cx="8572500" cy="4714875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7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359" y="205452"/>
            <a:ext cx="8717914" cy="1569660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метода интеллект-карт в образовании как средства формирования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ЗУН обучающихся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разнообразно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12611" r="12326" b="13481"/>
          <a:stretch>
            <a:fillRect/>
          </a:stretch>
        </p:blipFill>
        <p:spPr bwMode="auto">
          <a:xfrm>
            <a:off x="362487" y="1775111"/>
            <a:ext cx="8691362" cy="573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1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5909" y="143692"/>
            <a:ext cx="92856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Технология </a:t>
            </a:r>
            <a:r>
              <a:rPr lang="ru-RU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интеллект-карт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 позволяет: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240" y="817731"/>
            <a:ext cx="5577623" cy="5940088"/>
          </a:xfrm>
          <a:prstGeom prst="rect">
            <a:avLst/>
          </a:prstGeom>
          <a:solidFill>
            <a:srgbClr val="DEFEF5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все виды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учебных действий;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УУД;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предметное содержание;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визуализировать процессы  мышления;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визуализировать способы деятельности;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учебно-познавательную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учебно-познавательной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личности учеников;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и обобщать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предметное содержание;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готовиться к итоговой аттестации;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познавать себя;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и регулировать свою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011863" y="3284538"/>
            <a:ext cx="863600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810375" y="2708275"/>
          <a:ext cx="233362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nceptDraw MINDMAP" r:id="rId3" imgW="1753200" imgH="1393200" progId="">
                  <p:embed/>
                </p:oleObj>
              </mc:Choice>
              <mc:Fallback>
                <p:oleObj name="ConceptDraw MINDMAP" r:id="rId3" imgW="1753200" imgH="13932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2708275"/>
                        <a:ext cx="2333625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7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t="15555" r="9711" b="10852"/>
          <a:stretch>
            <a:fillRect/>
          </a:stretch>
        </p:blipFill>
        <p:spPr bwMode="auto">
          <a:xfrm>
            <a:off x="515155" y="0"/>
            <a:ext cx="104705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5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14278" r="10753" b="13112"/>
          <a:stretch>
            <a:fillRect/>
          </a:stretch>
        </p:blipFill>
        <p:spPr bwMode="auto">
          <a:xfrm>
            <a:off x="231820" y="0"/>
            <a:ext cx="10058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3327" y="0"/>
            <a:ext cx="6182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Интеллект-карта 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«Работа с презентацией»</a:t>
            </a:r>
          </a:p>
        </p:txBody>
      </p:sp>
      <p:pic>
        <p:nvPicPr>
          <p:cNvPr id="4" name="Рисунок 3" descr="http://www.dreamteam43.ucoz.ru/on-line_proj/jpg/presenta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8" y="1390436"/>
            <a:ext cx="8448675" cy="530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3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appy-drive.ru/wp-content/uploads/2012/04/dlya-chego-nuzhen-blo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0" r="2547" b="7614"/>
          <a:stretch/>
        </p:blipFill>
        <p:spPr bwMode="auto">
          <a:xfrm>
            <a:off x="318805" y="1473958"/>
            <a:ext cx="9398402" cy="45174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93302" y="0"/>
            <a:ext cx="81002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Интеллект-карта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«Для чего нужен классный блог?»</a:t>
            </a:r>
          </a:p>
        </p:txBody>
      </p:sp>
    </p:spTree>
    <p:extLst>
      <p:ext uri="{BB962C8B-B14F-4D97-AF65-F5344CB8AC3E}">
        <p14:creationId xmlns:p14="http://schemas.microsoft.com/office/powerpoint/2010/main" val="39427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46257" y="3198477"/>
            <a:ext cx="8806749" cy="378565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ru-RU" sz="4800" b="1" dirty="0" err="1"/>
              <a:t>ConceptDraw</a:t>
            </a:r>
            <a:r>
              <a:rPr lang="en-US" altLang="ru-RU" sz="4800" b="1" dirty="0"/>
              <a:t> MINDMAP Professional v</a:t>
            </a:r>
            <a:r>
              <a:rPr lang="ru-RU" altLang="ru-RU" sz="4800" b="1" dirty="0"/>
              <a:t> </a:t>
            </a:r>
            <a:r>
              <a:rPr lang="ru-RU" altLang="ru-RU" sz="4800" b="1" dirty="0" smtClean="0"/>
              <a:t>4.5</a:t>
            </a:r>
            <a:r>
              <a:rPr lang="en-US" altLang="ru-RU" sz="4800" b="1" dirty="0" smtClean="0"/>
              <a:t>.; XMind8.;</a:t>
            </a:r>
            <a:r>
              <a:rPr lang="en-US" altLang="ru-RU" sz="4800" b="1" dirty="0"/>
              <a:t> </a:t>
            </a:r>
            <a:r>
              <a:rPr lang="en-US" altLang="ru-RU" sz="4800" b="1" dirty="0" err="1" smtClean="0"/>
              <a:t>Freemind</a:t>
            </a:r>
            <a:r>
              <a:rPr lang="en-US" altLang="ru-RU" sz="4800" b="1" dirty="0" smtClean="0"/>
              <a:t>;</a:t>
            </a:r>
            <a:r>
              <a:rPr lang="en-US" sz="4800" b="1" dirty="0"/>
              <a:t>  </a:t>
            </a:r>
            <a:r>
              <a:rPr lang="en-US" sz="4800" b="1" dirty="0" err="1"/>
              <a:t>MindMeister</a:t>
            </a:r>
            <a:r>
              <a:rPr lang="en-US" sz="4800" b="1" dirty="0"/>
              <a:t> -</a:t>
            </a:r>
            <a:r>
              <a:rPr lang="en-US" sz="4800" b="1" dirty="0">
                <a:hlinkClick r:id="rId2"/>
              </a:rPr>
              <a:t> www.mindmeister.com</a:t>
            </a:r>
            <a:endParaRPr lang="en-US" sz="4800" b="1" dirty="0"/>
          </a:p>
          <a:p>
            <a:endParaRPr lang="en-US" alt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0218"/>
            <a:ext cx="9353006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Интеллект-карты можно рисовать не только от руки, но и создавать при помощи следующей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компьютерных программ: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79388" y="114300"/>
            <a:ext cx="9026605" cy="478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268E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Спасибо </a:t>
            </a:r>
            <a:br>
              <a:rPr kumimoji="0" lang="ru-RU" alt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268E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</a:br>
            <a:r>
              <a:rPr kumimoji="0" lang="ru-RU" alt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268E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за </a:t>
            </a:r>
            <a:br>
              <a:rPr kumimoji="0" lang="ru-RU" alt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268E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</a:br>
            <a:r>
              <a:rPr kumimoji="0" lang="ru-RU" alt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268E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внимание!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271138"/>
              </p:ext>
            </p:extLst>
          </p:nvPr>
        </p:nvGraphicFramePr>
        <p:xfrm>
          <a:off x="6081955" y="4779962"/>
          <a:ext cx="233362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onceptDraw MINDMAP" r:id="rId3" imgW="1753200" imgH="1393200" progId="">
                  <p:embed/>
                </p:oleObj>
              </mc:Choice>
              <mc:Fallback>
                <p:oleObj name="ConceptDraw MINDMAP" r:id="rId3" imgW="1753200" imgH="1393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955" y="4779962"/>
                        <a:ext cx="2333625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3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837" y="557348"/>
            <a:ext cx="8596668" cy="1320800"/>
          </a:xfrm>
        </p:spPr>
        <p:txBody>
          <a:bodyPr>
            <a:normAutofit/>
          </a:bodyPr>
          <a:lstStyle/>
          <a:p>
            <a:r>
              <a:rPr lang="ru-RU" alt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609" y="1581934"/>
            <a:ext cx="8718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методики использования инновационной технологии применения интеллект-карт (</a:t>
            </a:r>
            <a:r>
              <a:rPr lang="en-US" alt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 maps</a:t>
            </a:r>
            <a: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уроках </a:t>
            </a:r>
            <a: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информатики, </a:t>
            </a:r>
            <a: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позволяют сделать наблюдаемыми процессы мышления учащихся и обеспечивают формирование информационной компетентности.</a:t>
            </a:r>
            <a:endParaRPr lang="ru-RU" alt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z-gr.ru/?node_id=375&amp;original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123" y="0"/>
            <a:ext cx="857733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Интеллект-карты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это метод графического выражения процессов восприятия, обработки и запоминания информации, творческих задач, инструмент развития памяти и мышления. Для более эффективного применения данного метода обучения необходимо следовать трём принципам: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«Принимай»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сначала внимательно изучи все достоинства интеллект-карт, правила и инструкции по их созданию.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«Применяй»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начни применять эту технологию, составь не меньше 100 интеллект-карт. 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«Приспосабливай»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пропусти эту технологию через себя, совершенствуй свои навыки.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13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8074" r="8125" b="13307"/>
          <a:stretch>
            <a:fillRect/>
          </a:stretch>
        </p:blipFill>
        <p:spPr bwMode="auto">
          <a:xfrm>
            <a:off x="310969" y="0"/>
            <a:ext cx="11241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3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648269" y="0"/>
            <a:ext cx="8734062" cy="10029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Интеллект – карта –это графическое выражение процесса мышления.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7" descr="PPTImage(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4" y="1247464"/>
            <a:ext cx="10573726" cy="526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2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3-tub-ru.yandex.net/i?id=700499860-48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8" y="0"/>
            <a:ext cx="9366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159099" y="0"/>
            <a:ext cx="8178084" cy="107791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Преимущества применения технологии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интеллект-карт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9750" y="1187470"/>
            <a:ext cx="8072438" cy="526297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создание ясных и понятных конспектов уроков;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максимальная отдача от прочтения книг/учебников;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подготовка и планирование проектов;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ускорение запоминания, улучшение его качества;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мотивация;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активизация творческих процессов;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ассоциативного мышления;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образного мышления;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средство организации совместной деятельности;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экономия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27873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5" name="Picture 5" descr="gallery_1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0"/>
            <a:ext cx="11346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5263" y="178396"/>
            <a:ext cx="8642350" cy="647700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Законы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построения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интеллект-карт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03708" y="1118346"/>
            <a:ext cx="8605391" cy="72315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marL="457200" indent="-457200" defTabSz="449263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Центральный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символизирующий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основную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идею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рисуется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центре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листа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Лист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</a:t>
            </a:r>
            <a:r>
              <a:rPr lang="ru-RU" altLang="ru-RU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сполаг</a:t>
            </a:r>
            <a:r>
              <a:rPr lang="en-GB" alt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</a:t>
            </a: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е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</a:t>
            </a:r>
            <a:r>
              <a:rPr lang="ru-RU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ся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горизонтально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GB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ландшафт</a:t>
            </a:r>
            <a:r>
              <a: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76872"/>
            <a:ext cx="8715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1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584</TotalTime>
  <Words>325</Words>
  <Application>Microsoft Office PowerPoint</Application>
  <PresentationFormat>Широкоэкранный</PresentationFormat>
  <Paragraphs>60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 Unicode MS</vt:lpstr>
      <vt:lpstr>Arial</vt:lpstr>
      <vt:lpstr>Calibri</vt:lpstr>
      <vt:lpstr>Comic Sans MS</vt:lpstr>
      <vt:lpstr>Times New Roman</vt:lpstr>
      <vt:lpstr>Trebuchet MS</vt:lpstr>
      <vt:lpstr>Wingdings</vt:lpstr>
      <vt:lpstr>Wingdings 3</vt:lpstr>
      <vt:lpstr>Грань</vt:lpstr>
      <vt:lpstr>ConceptDraw MINDMAP</vt:lpstr>
      <vt:lpstr>Презентация PowerPoint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Римма Бохан</cp:lastModifiedBy>
  <cp:revision>25</cp:revision>
  <dcterms:created xsi:type="dcterms:W3CDTF">2014-12-07T17:55:21Z</dcterms:created>
  <dcterms:modified xsi:type="dcterms:W3CDTF">2017-01-31T16:36:20Z</dcterms:modified>
</cp:coreProperties>
</file>