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7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3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0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30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34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1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75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7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5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klass.ru/profile/502400a3-8b29-454a-89e4-14bdb424fc1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433FE-E13F-4E71-B4AF-2D6BA4577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55" y="325068"/>
            <a:ext cx="10578752" cy="52444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+mn-lt"/>
              </a:rPr>
              <a:t>«Использование образовательных платформ для интенсификации обучения»</a:t>
            </a:r>
          </a:p>
        </p:txBody>
      </p:sp>
    </p:spTree>
    <p:extLst>
      <p:ext uri="{BB962C8B-B14F-4D97-AF65-F5344CB8AC3E}">
        <p14:creationId xmlns:p14="http://schemas.microsoft.com/office/powerpoint/2010/main" val="6901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2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14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5BC3BF-1682-43A3-B280-F48EB6E6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91" y="501544"/>
            <a:ext cx="9214368" cy="58549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>
                <a:latin typeface="+mj-lt"/>
              </a:rPr>
              <a:t>Новое понятие «</a:t>
            </a:r>
            <a:r>
              <a:rPr lang="ru-RU" sz="2600" b="1" dirty="0">
                <a:latin typeface="+mj-lt"/>
              </a:rPr>
              <a:t>образовательная платформа</a:t>
            </a:r>
            <a:r>
              <a:rPr lang="ru-RU" sz="2600" dirty="0">
                <a:latin typeface="+mj-lt"/>
              </a:rPr>
              <a:t>» уверенно вошло в жизнь исследователей, педагогов и учащихся.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Образовательная платформа – это ограниченный, личностно-ориентированный интернет-ресурс (или ограниченная интерактивная сеть подобных), полностью посвященный вопросам образования и развития, непременно содержащий учебные материалы и предоставляющий их пользователям на тех или иных условиях.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Помимо платных образовательных курсов с документальным подтверждением результатов обучения существуют и возможности бесплатного интернет-образования.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Наиболее крупные и известные образовательные платформы предоставляют дидактический материал в свободном доступе.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7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31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52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35D112-0260-4452-A6C2-9C57702A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17" y="2389936"/>
            <a:ext cx="6798183" cy="4468064"/>
          </a:xfrm>
          <a:prstGeom prst="rect">
            <a:avLst/>
          </a:prstGeom>
          <a:ln w="25400" cmpd="sng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717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3"/>
            <a:extLst>
              <a:ext uri="{FF2B5EF4-FFF2-40B4-BE49-F238E27FC236}">
                <a16:creationId xmlns:a16="http://schemas.microsoft.com/office/drawing/2014/main" id="{90717308-C10E-41F5-9EED-925038A6390F}"/>
              </a:ext>
            </a:extLst>
          </p:cNvPr>
          <p:cNvSpPr/>
          <p:nvPr/>
        </p:nvSpPr>
        <p:spPr>
          <a:xfrm>
            <a:off x="666541" y="6120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http://www.yaklass.ru/profile/502400a3-8b29-454a-89e4-14bdb424fc19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1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49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1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143</TotalTime>
  <Words>99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Cambria</vt:lpstr>
      <vt:lpstr>Rockwell</vt:lpstr>
      <vt:lpstr>Rockwell Condensed</vt:lpstr>
      <vt:lpstr>Wingdings</vt:lpstr>
      <vt:lpstr>Дерево</vt:lpstr>
      <vt:lpstr>«Использование образовательных платформ для интенсификации обучения»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платформы  как средство интенсификации обучения английскому языку.</dc:title>
  <dc:creator>Andrey Grebennikov</dc:creator>
  <cp:lastModifiedBy>Andrey Grebennikov</cp:lastModifiedBy>
  <cp:revision>15</cp:revision>
  <dcterms:created xsi:type="dcterms:W3CDTF">2018-04-05T17:17:42Z</dcterms:created>
  <dcterms:modified xsi:type="dcterms:W3CDTF">2018-04-09T19:15:14Z</dcterms:modified>
</cp:coreProperties>
</file>