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8" r:id="rId5"/>
    <p:sldId id="269" r:id="rId6"/>
    <p:sldId id="270" r:id="rId7"/>
    <p:sldId id="256" r:id="rId8"/>
    <p:sldId id="263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894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38E-24C7-4A6C-BD53-D86BA0464DA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214-2D73-41C7-9D25-83235C43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2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38E-24C7-4A6C-BD53-D86BA0464DA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214-2D73-41C7-9D25-83235C43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3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38E-24C7-4A6C-BD53-D86BA0464DA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214-2D73-41C7-9D25-83235C43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2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38E-24C7-4A6C-BD53-D86BA0464DA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214-2D73-41C7-9D25-83235C43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6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38E-24C7-4A6C-BD53-D86BA0464DA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214-2D73-41C7-9D25-83235C43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7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38E-24C7-4A6C-BD53-D86BA0464DA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214-2D73-41C7-9D25-83235C43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4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38E-24C7-4A6C-BD53-D86BA0464DA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214-2D73-41C7-9D25-83235C43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7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38E-24C7-4A6C-BD53-D86BA0464DA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214-2D73-41C7-9D25-83235C43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0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38E-24C7-4A6C-BD53-D86BA0464DA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214-2D73-41C7-9D25-83235C43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8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38E-24C7-4A6C-BD53-D86BA0464DA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214-2D73-41C7-9D25-83235C43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7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38E-24C7-4A6C-BD53-D86BA0464DA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214-2D73-41C7-9D25-83235C43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2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3438E-24C7-4A6C-BD53-D86BA0464DA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A214-2D73-41C7-9D25-83235C43B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3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0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43" y="930729"/>
            <a:ext cx="10058400" cy="565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1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Bookman Old Style" panose="02050604050505020204" pitchFamily="18" charset="0"/>
              </a:rPr>
              <a:t>Learnis</a:t>
            </a:r>
            <a:r>
              <a:rPr lang="ru-RU" dirty="0" smtClean="0">
                <a:latin typeface="Bookman Old Style" panose="02050604050505020204" pitchFamily="18" charset="0"/>
              </a:rPr>
              <a:t> – интерактивная платформа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0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74771" cy="9940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Удобный интерфейс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32" y="1359138"/>
            <a:ext cx="10058400" cy="470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2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41" y="413915"/>
            <a:ext cx="5630061" cy="60301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74771" cy="9940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Разнообразный</a:t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>контент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93" y="389542"/>
            <a:ext cx="4974771" cy="200251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Простая работа по созданию</a:t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>заданий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64" y="389542"/>
            <a:ext cx="6271850" cy="59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6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2" y="1059889"/>
            <a:ext cx="5292455" cy="52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</Words>
  <Application>Microsoft Office PowerPoint</Application>
  <PresentationFormat>Произвольный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Learnis – интерактивная платформа</vt:lpstr>
      <vt:lpstr>Удобный интерфейс</vt:lpstr>
      <vt:lpstr>Разнообразный контент</vt:lpstr>
      <vt:lpstr>Простая работа по созданию заданий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Екимова Валентина</dc:creator>
  <cp:lastModifiedBy>Первый</cp:lastModifiedBy>
  <cp:revision>5</cp:revision>
  <dcterms:created xsi:type="dcterms:W3CDTF">2022-04-04T13:53:03Z</dcterms:created>
  <dcterms:modified xsi:type="dcterms:W3CDTF">2022-04-07T07:21:50Z</dcterms:modified>
</cp:coreProperties>
</file>