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8" r:id="rId4"/>
    <p:sldId id="293" r:id="rId5"/>
    <p:sldId id="294" r:id="rId6"/>
    <p:sldId id="295" r:id="rId7"/>
    <p:sldId id="302" r:id="rId8"/>
    <p:sldId id="301" r:id="rId9"/>
    <p:sldId id="296" r:id="rId10"/>
    <p:sldId id="298" r:id="rId11"/>
    <p:sldId id="276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AE1E"/>
    <a:srgbClr val="FF9933"/>
    <a:srgbClr val="007FA8"/>
    <a:srgbClr val="FCB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 snapToGrid="0">
      <p:cViewPr>
        <p:scale>
          <a:sx n="80" d="100"/>
          <a:sy n="8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2D3E6-DC51-4DB7-826E-7678C832BAD9}" type="doc">
      <dgm:prSet loTypeId="urn:microsoft.com/office/officeart/2005/8/layout/list1" loCatId="list" qsTypeId="urn:microsoft.com/office/officeart/2005/8/quickstyle/simple1#4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5A2CAC42-C384-4C0E-9D5E-1C285F3EFA3B}">
      <dgm:prSet phldrT="[Text]"/>
      <dgm:spPr>
        <a:xfrm>
          <a:off x="394335" y="41588"/>
          <a:ext cx="5520690" cy="47232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noProof="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Совместимость</a:t>
          </a:r>
          <a:endParaRPr lang="ru-RU" noProof="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gm:t>
    </dgm:pt>
    <dgm:pt modelId="{380FD31D-86DC-4FBF-B357-E632EA9CD5CC}" type="parTrans" cxnId="{60832E1A-B3E2-4431-A1AB-A733CB598830}">
      <dgm:prSet/>
      <dgm:spPr/>
      <dgm:t>
        <a:bodyPr/>
        <a:lstStyle/>
        <a:p>
          <a:endParaRPr lang="tr-TR"/>
        </a:p>
      </dgm:t>
    </dgm:pt>
    <dgm:pt modelId="{1561811B-6432-4FB6-A8F0-EF6EC11A013D}" type="sibTrans" cxnId="{60832E1A-B3E2-4431-A1AB-A733CB598830}">
      <dgm:prSet/>
      <dgm:spPr/>
      <dgm:t>
        <a:bodyPr/>
        <a:lstStyle/>
        <a:p>
          <a:endParaRPr lang="tr-TR"/>
        </a:p>
      </dgm:t>
    </dgm:pt>
    <dgm:pt modelId="{047322E9-A0BD-406F-866A-A996239F85A8}">
      <dgm:prSet phldrT="[Text]"/>
      <dgm:spPr>
        <a:xfrm>
          <a:off x="394335" y="767349"/>
          <a:ext cx="5520690" cy="47232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noProof="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Возможность многоразового использования</a:t>
          </a:r>
          <a:endParaRPr lang="ru-RU" noProof="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gm:t>
    </dgm:pt>
    <dgm:pt modelId="{6EAF50EE-E958-439D-B29D-B04AE372F532}" type="parTrans" cxnId="{C6456CF7-D5BE-42EC-9211-8B38CA8E4546}">
      <dgm:prSet/>
      <dgm:spPr/>
      <dgm:t>
        <a:bodyPr/>
        <a:lstStyle/>
        <a:p>
          <a:endParaRPr lang="tr-TR"/>
        </a:p>
      </dgm:t>
    </dgm:pt>
    <dgm:pt modelId="{F99FFD06-FC8D-4792-9C38-D92940F3F989}" type="sibTrans" cxnId="{C6456CF7-D5BE-42EC-9211-8B38CA8E4546}">
      <dgm:prSet/>
      <dgm:spPr/>
      <dgm:t>
        <a:bodyPr/>
        <a:lstStyle/>
        <a:p>
          <a:endParaRPr lang="tr-TR"/>
        </a:p>
      </dgm:t>
    </dgm:pt>
    <dgm:pt modelId="{6C694392-F1B1-4027-9ED0-958228CF7451}">
      <dgm:prSet phldrT="[Text]"/>
      <dgm:spPr>
        <a:xfrm>
          <a:off x="394335" y="1493108"/>
          <a:ext cx="5520690" cy="47232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noProof="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Управляемость</a:t>
          </a:r>
          <a:endParaRPr lang="ru-RU" noProof="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gm:t>
    </dgm:pt>
    <dgm:pt modelId="{DC0EE18E-BA5A-4EEB-A252-FBE4C9EFB5F4}" type="parTrans" cxnId="{CF65ECF5-8D30-47AB-A010-4039648C3615}">
      <dgm:prSet/>
      <dgm:spPr/>
      <dgm:t>
        <a:bodyPr/>
        <a:lstStyle/>
        <a:p>
          <a:endParaRPr lang="tr-TR"/>
        </a:p>
      </dgm:t>
    </dgm:pt>
    <dgm:pt modelId="{BDB174BC-E957-48AE-94A3-03958EFB9702}" type="sibTrans" cxnId="{CF65ECF5-8D30-47AB-A010-4039648C3615}">
      <dgm:prSet/>
      <dgm:spPr/>
      <dgm:t>
        <a:bodyPr/>
        <a:lstStyle/>
        <a:p>
          <a:endParaRPr lang="tr-TR"/>
        </a:p>
      </dgm:t>
    </dgm:pt>
    <dgm:pt modelId="{AAB6FF6B-BF2B-482B-808D-DF9E9A1323B3}">
      <dgm:prSet phldrT="[Text]"/>
      <dgm:spPr>
        <a:xfrm>
          <a:off x="394335" y="2218868"/>
          <a:ext cx="5520690" cy="47232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Доступность</a:t>
          </a:r>
          <a:endParaRPr lang="tr-TR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gm:t>
    </dgm:pt>
    <dgm:pt modelId="{45917C09-E837-467D-AC3D-1D4C456520F0}" type="parTrans" cxnId="{5A3C6BED-288B-441A-AAD9-AA326BF2C710}">
      <dgm:prSet/>
      <dgm:spPr/>
      <dgm:t>
        <a:bodyPr/>
        <a:lstStyle/>
        <a:p>
          <a:endParaRPr lang="tr-TR"/>
        </a:p>
      </dgm:t>
    </dgm:pt>
    <dgm:pt modelId="{559AED99-33EB-49FC-91C2-6276C25DE7A8}" type="sibTrans" cxnId="{5A3C6BED-288B-441A-AAD9-AA326BF2C710}">
      <dgm:prSet/>
      <dgm:spPr/>
      <dgm:t>
        <a:bodyPr/>
        <a:lstStyle/>
        <a:p>
          <a:endParaRPr lang="tr-TR"/>
        </a:p>
      </dgm:t>
    </dgm:pt>
    <dgm:pt modelId="{4F1D8736-0880-4AFE-AE1E-BD81520FEBB4}">
      <dgm:prSet phldrT="[Text]"/>
      <dgm:spPr>
        <a:xfrm>
          <a:off x="394335" y="3670389"/>
          <a:ext cx="5520690" cy="47232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noProof="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Масштабность</a:t>
          </a:r>
          <a:endParaRPr lang="ru-RU" noProof="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gm:t>
    </dgm:pt>
    <dgm:pt modelId="{2A6153E7-7669-4972-A451-E1D7ECEC7CA0}" type="parTrans" cxnId="{617AAC40-08C5-41CE-99B9-FC15034B44F7}">
      <dgm:prSet/>
      <dgm:spPr/>
      <dgm:t>
        <a:bodyPr/>
        <a:lstStyle/>
        <a:p>
          <a:endParaRPr lang="tr-TR"/>
        </a:p>
      </dgm:t>
    </dgm:pt>
    <dgm:pt modelId="{EAADE9C3-E8DA-4327-B8FB-160AB0771AFD}" type="sibTrans" cxnId="{617AAC40-08C5-41CE-99B9-FC15034B44F7}">
      <dgm:prSet/>
      <dgm:spPr/>
      <dgm:t>
        <a:bodyPr/>
        <a:lstStyle/>
        <a:p>
          <a:endParaRPr lang="tr-TR"/>
        </a:p>
      </dgm:t>
    </dgm:pt>
    <dgm:pt modelId="{F92E1EBC-E650-4991-8A2D-21DB510E080D}">
      <dgm:prSet phldrT="[Text]"/>
      <dgm:spPr>
        <a:xfrm>
          <a:off x="394335" y="2944629"/>
          <a:ext cx="5520690" cy="47232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Долговечность</a:t>
          </a:r>
          <a:endParaRPr lang="tr-TR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gm:t>
    </dgm:pt>
    <dgm:pt modelId="{DD88A32C-B3D8-47D7-997D-E910EDDD3798}" type="parTrans" cxnId="{A94C3856-3A58-4075-A022-080C207294D5}">
      <dgm:prSet/>
      <dgm:spPr/>
      <dgm:t>
        <a:bodyPr/>
        <a:lstStyle/>
        <a:p>
          <a:endParaRPr lang="tr-TR"/>
        </a:p>
      </dgm:t>
    </dgm:pt>
    <dgm:pt modelId="{6A6B9025-00D7-421B-857A-C1FA3A5F1594}" type="sibTrans" cxnId="{A94C3856-3A58-4075-A022-080C207294D5}">
      <dgm:prSet/>
      <dgm:spPr/>
      <dgm:t>
        <a:bodyPr/>
        <a:lstStyle/>
        <a:p>
          <a:endParaRPr lang="tr-TR"/>
        </a:p>
      </dgm:t>
    </dgm:pt>
    <dgm:pt modelId="{3D581E8D-7577-4B03-ADA8-2FB2D73787E7}" type="pres">
      <dgm:prSet presAssocID="{1262D3E6-DC51-4DB7-826E-7678C832BA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FBA69B-B5D4-47F5-A65C-EA295E52B03F}" type="pres">
      <dgm:prSet presAssocID="{5A2CAC42-C384-4C0E-9D5E-1C285F3EFA3B}" presName="parentLin" presStyleCnt="0"/>
      <dgm:spPr/>
      <dgm:t>
        <a:bodyPr/>
        <a:lstStyle/>
        <a:p>
          <a:endParaRPr lang="tr-TR"/>
        </a:p>
      </dgm:t>
    </dgm:pt>
    <dgm:pt modelId="{59CC3EDD-E2DD-48B4-8466-346AB49E58F2}" type="pres">
      <dgm:prSet presAssocID="{5A2CAC42-C384-4C0E-9D5E-1C285F3EFA3B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F71F6D6E-26F9-4B27-BA5B-4EC989CE81EE}" type="pres">
      <dgm:prSet presAssocID="{5A2CAC42-C384-4C0E-9D5E-1C285F3EFA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2C8D5B-397C-489A-9202-51EFA0452FE8}" type="pres">
      <dgm:prSet presAssocID="{5A2CAC42-C384-4C0E-9D5E-1C285F3EFA3B}" presName="negativeSpace" presStyleCnt="0"/>
      <dgm:spPr/>
      <dgm:t>
        <a:bodyPr/>
        <a:lstStyle/>
        <a:p>
          <a:endParaRPr lang="tr-TR"/>
        </a:p>
      </dgm:t>
    </dgm:pt>
    <dgm:pt modelId="{2938A5D9-590A-4894-8F72-67182C86D4CD}" type="pres">
      <dgm:prSet presAssocID="{5A2CAC42-C384-4C0E-9D5E-1C285F3EFA3B}" presName="childText" presStyleLbl="conFgAcc1" presStyleIdx="0" presStyleCnt="6">
        <dgm:presLayoutVars>
          <dgm:bulletEnabled val="1"/>
        </dgm:presLayoutVars>
      </dgm:prSet>
      <dgm:spPr>
        <a:xfrm>
          <a:off x="0" y="277748"/>
          <a:ext cx="7886700" cy="4032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7E37A9E0-8EC2-47C9-949D-3076FF1FFF92}" type="pres">
      <dgm:prSet presAssocID="{1561811B-6432-4FB6-A8F0-EF6EC11A013D}" presName="spaceBetweenRectangles" presStyleCnt="0"/>
      <dgm:spPr/>
      <dgm:t>
        <a:bodyPr/>
        <a:lstStyle/>
        <a:p>
          <a:endParaRPr lang="tr-TR"/>
        </a:p>
      </dgm:t>
    </dgm:pt>
    <dgm:pt modelId="{ED0CDDA3-7262-4B5E-9D04-FD39A9F983BE}" type="pres">
      <dgm:prSet presAssocID="{047322E9-A0BD-406F-866A-A996239F85A8}" presName="parentLin" presStyleCnt="0"/>
      <dgm:spPr/>
      <dgm:t>
        <a:bodyPr/>
        <a:lstStyle/>
        <a:p>
          <a:endParaRPr lang="tr-TR"/>
        </a:p>
      </dgm:t>
    </dgm:pt>
    <dgm:pt modelId="{2A27DDE2-FB09-4792-A928-5D4B9AD7C364}" type="pres">
      <dgm:prSet presAssocID="{047322E9-A0BD-406F-866A-A996239F85A8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498E91C3-BFB7-4E66-BDF3-D13A03F295B6}" type="pres">
      <dgm:prSet presAssocID="{047322E9-A0BD-406F-866A-A996239F85A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9E8721-A8CC-4409-860E-30DFF4CE249F}" type="pres">
      <dgm:prSet presAssocID="{047322E9-A0BD-406F-866A-A996239F85A8}" presName="negativeSpace" presStyleCnt="0"/>
      <dgm:spPr/>
      <dgm:t>
        <a:bodyPr/>
        <a:lstStyle/>
        <a:p>
          <a:endParaRPr lang="tr-TR"/>
        </a:p>
      </dgm:t>
    </dgm:pt>
    <dgm:pt modelId="{2375910A-7456-4581-825F-2DB62B012D4A}" type="pres">
      <dgm:prSet presAssocID="{047322E9-A0BD-406F-866A-A996239F85A8}" presName="childText" presStyleLbl="conFgAcc1" presStyleIdx="1" presStyleCnt="6">
        <dgm:presLayoutVars>
          <dgm:bulletEnabled val="1"/>
        </dgm:presLayoutVars>
      </dgm:prSet>
      <dgm:spPr>
        <a:xfrm>
          <a:off x="0" y="1003508"/>
          <a:ext cx="7886700" cy="4032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F7BA907C-C376-44DC-AD7F-4067B5D1D855}" type="pres">
      <dgm:prSet presAssocID="{F99FFD06-FC8D-4792-9C38-D92940F3F989}" presName="spaceBetweenRectangles" presStyleCnt="0"/>
      <dgm:spPr/>
      <dgm:t>
        <a:bodyPr/>
        <a:lstStyle/>
        <a:p>
          <a:endParaRPr lang="tr-TR"/>
        </a:p>
      </dgm:t>
    </dgm:pt>
    <dgm:pt modelId="{5C3B6C1D-4B7D-4740-A86C-4FD6CA1640DB}" type="pres">
      <dgm:prSet presAssocID="{6C694392-F1B1-4027-9ED0-958228CF7451}" presName="parentLin" presStyleCnt="0"/>
      <dgm:spPr/>
      <dgm:t>
        <a:bodyPr/>
        <a:lstStyle/>
        <a:p>
          <a:endParaRPr lang="tr-TR"/>
        </a:p>
      </dgm:t>
    </dgm:pt>
    <dgm:pt modelId="{C76B5E14-D725-4CB0-8735-12976C15DBEB}" type="pres">
      <dgm:prSet presAssocID="{6C694392-F1B1-4027-9ED0-958228CF7451}" presName="parentLeftMargin" presStyleLbl="node1" presStyleIdx="1" presStyleCnt="6"/>
      <dgm:spPr/>
      <dgm:t>
        <a:bodyPr/>
        <a:lstStyle/>
        <a:p>
          <a:endParaRPr lang="en-GB"/>
        </a:p>
      </dgm:t>
    </dgm:pt>
    <dgm:pt modelId="{BF7B48C6-D87E-4F6D-9451-07FD3D956A6F}" type="pres">
      <dgm:prSet presAssocID="{6C694392-F1B1-4027-9ED0-958228CF745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087BB9-476D-4604-BC60-FD7832E8AF07}" type="pres">
      <dgm:prSet presAssocID="{6C694392-F1B1-4027-9ED0-958228CF7451}" presName="negativeSpace" presStyleCnt="0"/>
      <dgm:spPr/>
      <dgm:t>
        <a:bodyPr/>
        <a:lstStyle/>
        <a:p>
          <a:endParaRPr lang="tr-TR"/>
        </a:p>
      </dgm:t>
    </dgm:pt>
    <dgm:pt modelId="{288C4054-C3C6-42F3-AAD5-19EE89979642}" type="pres">
      <dgm:prSet presAssocID="{6C694392-F1B1-4027-9ED0-958228CF7451}" presName="childText" presStyleLbl="conFgAcc1" presStyleIdx="2" presStyleCnt="6">
        <dgm:presLayoutVars>
          <dgm:bulletEnabled val="1"/>
        </dgm:presLayoutVars>
      </dgm:prSet>
      <dgm:spPr>
        <a:xfrm>
          <a:off x="0" y="1729268"/>
          <a:ext cx="7886700" cy="4032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1B0D5023-BD3D-47A8-95E4-43FC75FF60D7}" type="pres">
      <dgm:prSet presAssocID="{BDB174BC-E957-48AE-94A3-03958EFB9702}" presName="spaceBetweenRectangles" presStyleCnt="0"/>
      <dgm:spPr/>
      <dgm:t>
        <a:bodyPr/>
        <a:lstStyle/>
        <a:p>
          <a:endParaRPr lang="tr-TR"/>
        </a:p>
      </dgm:t>
    </dgm:pt>
    <dgm:pt modelId="{33068F91-E9C0-44C6-BE33-BEDF55E6A178}" type="pres">
      <dgm:prSet presAssocID="{AAB6FF6B-BF2B-482B-808D-DF9E9A1323B3}" presName="parentLin" presStyleCnt="0"/>
      <dgm:spPr/>
      <dgm:t>
        <a:bodyPr/>
        <a:lstStyle/>
        <a:p>
          <a:endParaRPr lang="tr-TR"/>
        </a:p>
      </dgm:t>
    </dgm:pt>
    <dgm:pt modelId="{0C01CA6A-4013-462E-9F0F-7C0D19CF376B}" type="pres">
      <dgm:prSet presAssocID="{AAB6FF6B-BF2B-482B-808D-DF9E9A1323B3}" presName="parentLeftMargin" presStyleLbl="node1" presStyleIdx="2" presStyleCnt="6"/>
      <dgm:spPr/>
      <dgm:t>
        <a:bodyPr/>
        <a:lstStyle/>
        <a:p>
          <a:endParaRPr lang="en-GB"/>
        </a:p>
      </dgm:t>
    </dgm:pt>
    <dgm:pt modelId="{4894219B-E3A1-4D54-99C2-50383ED469FC}" type="pres">
      <dgm:prSet presAssocID="{AAB6FF6B-BF2B-482B-808D-DF9E9A1323B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987961-52DF-4DBD-A27F-F979FBB66B4C}" type="pres">
      <dgm:prSet presAssocID="{AAB6FF6B-BF2B-482B-808D-DF9E9A1323B3}" presName="negativeSpace" presStyleCnt="0"/>
      <dgm:spPr/>
      <dgm:t>
        <a:bodyPr/>
        <a:lstStyle/>
        <a:p>
          <a:endParaRPr lang="tr-TR"/>
        </a:p>
      </dgm:t>
    </dgm:pt>
    <dgm:pt modelId="{BCED8981-B446-417B-A6CC-211740D82A60}" type="pres">
      <dgm:prSet presAssocID="{AAB6FF6B-BF2B-482B-808D-DF9E9A1323B3}" presName="childText" presStyleLbl="conFgAcc1" presStyleIdx="3" presStyleCnt="6">
        <dgm:presLayoutVars>
          <dgm:bulletEnabled val="1"/>
        </dgm:presLayoutVars>
      </dgm:prSet>
      <dgm:spPr>
        <a:xfrm>
          <a:off x="0" y="2455028"/>
          <a:ext cx="7886700" cy="4032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B9B5DC9A-FB5C-40F1-AC18-D054B5F05EC2}" type="pres">
      <dgm:prSet presAssocID="{559AED99-33EB-49FC-91C2-6276C25DE7A8}" presName="spaceBetweenRectangles" presStyleCnt="0"/>
      <dgm:spPr/>
      <dgm:t>
        <a:bodyPr/>
        <a:lstStyle/>
        <a:p>
          <a:endParaRPr lang="tr-TR"/>
        </a:p>
      </dgm:t>
    </dgm:pt>
    <dgm:pt modelId="{D6BF8830-6668-4C70-98CA-E6C87B9F4067}" type="pres">
      <dgm:prSet presAssocID="{F92E1EBC-E650-4991-8A2D-21DB510E080D}" presName="parentLin" presStyleCnt="0"/>
      <dgm:spPr/>
      <dgm:t>
        <a:bodyPr/>
        <a:lstStyle/>
        <a:p>
          <a:endParaRPr lang="tr-TR"/>
        </a:p>
      </dgm:t>
    </dgm:pt>
    <dgm:pt modelId="{2C0A17A5-07FC-4BE3-8370-6122022584AE}" type="pres">
      <dgm:prSet presAssocID="{F92E1EBC-E650-4991-8A2D-21DB510E080D}" presName="parentLeftMargin" presStyleLbl="node1" presStyleIdx="3" presStyleCnt="6"/>
      <dgm:spPr/>
      <dgm:t>
        <a:bodyPr/>
        <a:lstStyle/>
        <a:p>
          <a:endParaRPr lang="en-GB"/>
        </a:p>
      </dgm:t>
    </dgm:pt>
    <dgm:pt modelId="{ED0ADFC1-6302-4876-B5D9-4B9EF0C2A3E5}" type="pres">
      <dgm:prSet presAssocID="{F92E1EBC-E650-4991-8A2D-21DB510E080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72B29D-C515-429D-9DB9-299D788BD989}" type="pres">
      <dgm:prSet presAssocID="{F92E1EBC-E650-4991-8A2D-21DB510E080D}" presName="negativeSpace" presStyleCnt="0"/>
      <dgm:spPr/>
      <dgm:t>
        <a:bodyPr/>
        <a:lstStyle/>
        <a:p>
          <a:endParaRPr lang="tr-TR"/>
        </a:p>
      </dgm:t>
    </dgm:pt>
    <dgm:pt modelId="{5DFEA272-1BD7-4FDD-ABC7-A82510187EDE}" type="pres">
      <dgm:prSet presAssocID="{F92E1EBC-E650-4991-8A2D-21DB510E080D}" presName="childText" presStyleLbl="conFgAcc1" presStyleIdx="4" presStyleCnt="6">
        <dgm:presLayoutVars>
          <dgm:bulletEnabled val="1"/>
        </dgm:presLayoutVars>
      </dgm:prSet>
      <dgm:spPr>
        <a:xfrm>
          <a:off x="0" y="3180789"/>
          <a:ext cx="7886700" cy="4032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D58F59AF-01B6-4B4F-A3C1-50CBE954D4D1}" type="pres">
      <dgm:prSet presAssocID="{6A6B9025-00D7-421B-857A-C1FA3A5F1594}" presName="spaceBetweenRectangles" presStyleCnt="0"/>
      <dgm:spPr/>
      <dgm:t>
        <a:bodyPr/>
        <a:lstStyle/>
        <a:p>
          <a:endParaRPr lang="tr-TR"/>
        </a:p>
      </dgm:t>
    </dgm:pt>
    <dgm:pt modelId="{43F4160F-091A-4616-9C4F-1EA62CC62FFE}" type="pres">
      <dgm:prSet presAssocID="{4F1D8736-0880-4AFE-AE1E-BD81520FEBB4}" presName="parentLin" presStyleCnt="0"/>
      <dgm:spPr/>
      <dgm:t>
        <a:bodyPr/>
        <a:lstStyle/>
        <a:p>
          <a:endParaRPr lang="tr-TR"/>
        </a:p>
      </dgm:t>
    </dgm:pt>
    <dgm:pt modelId="{BD7D1075-74B3-453B-9E35-5DCBB6F97979}" type="pres">
      <dgm:prSet presAssocID="{4F1D8736-0880-4AFE-AE1E-BD81520FEBB4}" presName="parentLeftMargin" presStyleLbl="node1" presStyleIdx="4" presStyleCnt="6"/>
      <dgm:spPr/>
      <dgm:t>
        <a:bodyPr/>
        <a:lstStyle/>
        <a:p>
          <a:endParaRPr lang="en-GB"/>
        </a:p>
      </dgm:t>
    </dgm:pt>
    <dgm:pt modelId="{7368F537-6DBF-4065-B0FE-9264B947C320}" type="pres">
      <dgm:prSet presAssocID="{4F1D8736-0880-4AFE-AE1E-BD81520FEBB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08C88-C694-4667-A5CD-74B65AA7B875}" type="pres">
      <dgm:prSet presAssocID="{4F1D8736-0880-4AFE-AE1E-BD81520FEBB4}" presName="negativeSpace" presStyleCnt="0"/>
      <dgm:spPr/>
      <dgm:t>
        <a:bodyPr/>
        <a:lstStyle/>
        <a:p>
          <a:endParaRPr lang="tr-TR"/>
        </a:p>
      </dgm:t>
    </dgm:pt>
    <dgm:pt modelId="{B32F7E54-8D16-41FA-A939-2D0BCD22157E}" type="pres">
      <dgm:prSet presAssocID="{4F1D8736-0880-4AFE-AE1E-BD81520FEBB4}" presName="childText" presStyleLbl="conFgAcc1" presStyleIdx="5" presStyleCnt="6">
        <dgm:presLayoutVars>
          <dgm:bulletEnabled val="1"/>
        </dgm:presLayoutVars>
      </dgm:prSet>
      <dgm:spPr>
        <a:xfrm>
          <a:off x="0" y="3906549"/>
          <a:ext cx="7886700" cy="4032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</dgm:ptLst>
  <dgm:cxnLst>
    <dgm:cxn modelId="{D70F18E7-7F74-4E93-80ED-A45C55BF816D}" type="presOf" srcId="{047322E9-A0BD-406F-866A-A996239F85A8}" destId="{2A27DDE2-FB09-4792-A928-5D4B9AD7C364}" srcOrd="0" destOrd="0" presId="urn:microsoft.com/office/officeart/2005/8/layout/list1"/>
    <dgm:cxn modelId="{F7814285-D5CA-44D2-BFD8-1A1C8C8D9DF7}" type="presOf" srcId="{4F1D8736-0880-4AFE-AE1E-BD81520FEBB4}" destId="{7368F537-6DBF-4065-B0FE-9264B947C320}" srcOrd="1" destOrd="0" presId="urn:microsoft.com/office/officeart/2005/8/layout/list1"/>
    <dgm:cxn modelId="{57C2EE37-564B-4F5A-8944-DF9A6309F801}" type="presOf" srcId="{047322E9-A0BD-406F-866A-A996239F85A8}" destId="{498E91C3-BFB7-4E66-BDF3-D13A03F295B6}" srcOrd="1" destOrd="0" presId="urn:microsoft.com/office/officeart/2005/8/layout/list1"/>
    <dgm:cxn modelId="{60832E1A-B3E2-4431-A1AB-A733CB598830}" srcId="{1262D3E6-DC51-4DB7-826E-7678C832BAD9}" destId="{5A2CAC42-C384-4C0E-9D5E-1C285F3EFA3B}" srcOrd="0" destOrd="0" parTransId="{380FD31D-86DC-4FBF-B357-E632EA9CD5CC}" sibTransId="{1561811B-6432-4FB6-A8F0-EF6EC11A013D}"/>
    <dgm:cxn modelId="{5A3C6BED-288B-441A-AAD9-AA326BF2C710}" srcId="{1262D3E6-DC51-4DB7-826E-7678C832BAD9}" destId="{AAB6FF6B-BF2B-482B-808D-DF9E9A1323B3}" srcOrd="3" destOrd="0" parTransId="{45917C09-E837-467D-AC3D-1D4C456520F0}" sibTransId="{559AED99-33EB-49FC-91C2-6276C25DE7A8}"/>
    <dgm:cxn modelId="{21D651E0-C916-4136-8E15-5AC02BDB926B}" type="presOf" srcId="{6C694392-F1B1-4027-9ED0-958228CF7451}" destId="{BF7B48C6-D87E-4F6D-9451-07FD3D956A6F}" srcOrd="1" destOrd="0" presId="urn:microsoft.com/office/officeart/2005/8/layout/list1"/>
    <dgm:cxn modelId="{50DF59B6-96A4-4B89-87ED-97BAFA787557}" type="presOf" srcId="{6C694392-F1B1-4027-9ED0-958228CF7451}" destId="{C76B5E14-D725-4CB0-8735-12976C15DBEB}" srcOrd="0" destOrd="0" presId="urn:microsoft.com/office/officeart/2005/8/layout/list1"/>
    <dgm:cxn modelId="{B6D5EFCB-C245-4700-8F62-561672B8A7C0}" type="presOf" srcId="{F92E1EBC-E650-4991-8A2D-21DB510E080D}" destId="{ED0ADFC1-6302-4876-B5D9-4B9EF0C2A3E5}" srcOrd="1" destOrd="0" presId="urn:microsoft.com/office/officeart/2005/8/layout/list1"/>
    <dgm:cxn modelId="{A678D1DA-1BB6-49AC-A50D-0A9DA91F0112}" type="presOf" srcId="{AAB6FF6B-BF2B-482B-808D-DF9E9A1323B3}" destId="{4894219B-E3A1-4D54-99C2-50383ED469FC}" srcOrd="1" destOrd="0" presId="urn:microsoft.com/office/officeart/2005/8/layout/list1"/>
    <dgm:cxn modelId="{98B01502-AC89-41B0-BE5B-AC6BB84A9891}" type="presOf" srcId="{5A2CAC42-C384-4C0E-9D5E-1C285F3EFA3B}" destId="{F71F6D6E-26F9-4B27-BA5B-4EC989CE81EE}" srcOrd="1" destOrd="0" presId="urn:microsoft.com/office/officeart/2005/8/layout/list1"/>
    <dgm:cxn modelId="{CCB26591-24A5-4881-9F1E-0DDAA5A553EB}" type="presOf" srcId="{4F1D8736-0880-4AFE-AE1E-BD81520FEBB4}" destId="{BD7D1075-74B3-453B-9E35-5DCBB6F97979}" srcOrd="0" destOrd="0" presId="urn:microsoft.com/office/officeart/2005/8/layout/list1"/>
    <dgm:cxn modelId="{A94C3856-3A58-4075-A022-080C207294D5}" srcId="{1262D3E6-DC51-4DB7-826E-7678C832BAD9}" destId="{F92E1EBC-E650-4991-8A2D-21DB510E080D}" srcOrd="4" destOrd="0" parTransId="{DD88A32C-B3D8-47D7-997D-E910EDDD3798}" sibTransId="{6A6B9025-00D7-421B-857A-C1FA3A5F1594}"/>
    <dgm:cxn modelId="{DD8E69E9-E1DC-4706-9FE4-07F761C316E1}" type="presOf" srcId="{1262D3E6-DC51-4DB7-826E-7678C832BAD9}" destId="{3D581E8D-7577-4B03-ADA8-2FB2D73787E7}" srcOrd="0" destOrd="0" presId="urn:microsoft.com/office/officeart/2005/8/layout/list1"/>
    <dgm:cxn modelId="{617AAC40-08C5-41CE-99B9-FC15034B44F7}" srcId="{1262D3E6-DC51-4DB7-826E-7678C832BAD9}" destId="{4F1D8736-0880-4AFE-AE1E-BD81520FEBB4}" srcOrd="5" destOrd="0" parTransId="{2A6153E7-7669-4972-A451-E1D7ECEC7CA0}" sibTransId="{EAADE9C3-E8DA-4327-B8FB-160AB0771AFD}"/>
    <dgm:cxn modelId="{C6456CF7-D5BE-42EC-9211-8B38CA8E4546}" srcId="{1262D3E6-DC51-4DB7-826E-7678C832BAD9}" destId="{047322E9-A0BD-406F-866A-A996239F85A8}" srcOrd="1" destOrd="0" parTransId="{6EAF50EE-E958-439D-B29D-B04AE372F532}" sibTransId="{F99FFD06-FC8D-4792-9C38-D92940F3F989}"/>
    <dgm:cxn modelId="{7F04694F-C763-4903-91A7-9BE2BDF70BEF}" type="presOf" srcId="{F92E1EBC-E650-4991-8A2D-21DB510E080D}" destId="{2C0A17A5-07FC-4BE3-8370-6122022584AE}" srcOrd="0" destOrd="0" presId="urn:microsoft.com/office/officeart/2005/8/layout/list1"/>
    <dgm:cxn modelId="{4DA77D4A-1C2A-4787-BBA2-41DDF44D2093}" type="presOf" srcId="{AAB6FF6B-BF2B-482B-808D-DF9E9A1323B3}" destId="{0C01CA6A-4013-462E-9F0F-7C0D19CF376B}" srcOrd="0" destOrd="0" presId="urn:microsoft.com/office/officeart/2005/8/layout/list1"/>
    <dgm:cxn modelId="{CF65ECF5-8D30-47AB-A010-4039648C3615}" srcId="{1262D3E6-DC51-4DB7-826E-7678C832BAD9}" destId="{6C694392-F1B1-4027-9ED0-958228CF7451}" srcOrd="2" destOrd="0" parTransId="{DC0EE18E-BA5A-4EEB-A252-FBE4C9EFB5F4}" sibTransId="{BDB174BC-E957-48AE-94A3-03958EFB9702}"/>
    <dgm:cxn modelId="{492EF618-D828-4062-990A-84879017538D}" type="presOf" srcId="{5A2CAC42-C384-4C0E-9D5E-1C285F3EFA3B}" destId="{59CC3EDD-E2DD-48B4-8466-346AB49E58F2}" srcOrd="0" destOrd="0" presId="urn:microsoft.com/office/officeart/2005/8/layout/list1"/>
    <dgm:cxn modelId="{0477FAAB-1C28-40DF-A19C-780AB66678BF}" type="presParOf" srcId="{3D581E8D-7577-4B03-ADA8-2FB2D73787E7}" destId="{40FBA69B-B5D4-47F5-A65C-EA295E52B03F}" srcOrd="0" destOrd="0" presId="urn:microsoft.com/office/officeart/2005/8/layout/list1"/>
    <dgm:cxn modelId="{593F1343-B51C-4C7B-BB1E-6E9DF567CD70}" type="presParOf" srcId="{40FBA69B-B5D4-47F5-A65C-EA295E52B03F}" destId="{59CC3EDD-E2DD-48B4-8466-346AB49E58F2}" srcOrd="0" destOrd="0" presId="urn:microsoft.com/office/officeart/2005/8/layout/list1"/>
    <dgm:cxn modelId="{1291DA5D-7C9F-4A69-815B-A8909A23CE97}" type="presParOf" srcId="{40FBA69B-B5D4-47F5-A65C-EA295E52B03F}" destId="{F71F6D6E-26F9-4B27-BA5B-4EC989CE81EE}" srcOrd="1" destOrd="0" presId="urn:microsoft.com/office/officeart/2005/8/layout/list1"/>
    <dgm:cxn modelId="{2B9A0386-2642-46FD-A0BB-90D016A345A7}" type="presParOf" srcId="{3D581E8D-7577-4B03-ADA8-2FB2D73787E7}" destId="{212C8D5B-397C-489A-9202-51EFA0452FE8}" srcOrd="1" destOrd="0" presId="urn:microsoft.com/office/officeart/2005/8/layout/list1"/>
    <dgm:cxn modelId="{9FCEECF7-30E5-4793-9963-FF43B6772F1D}" type="presParOf" srcId="{3D581E8D-7577-4B03-ADA8-2FB2D73787E7}" destId="{2938A5D9-590A-4894-8F72-67182C86D4CD}" srcOrd="2" destOrd="0" presId="urn:microsoft.com/office/officeart/2005/8/layout/list1"/>
    <dgm:cxn modelId="{05A3FC09-F50B-4798-9A2E-70C15EDEEC1F}" type="presParOf" srcId="{3D581E8D-7577-4B03-ADA8-2FB2D73787E7}" destId="{7E37A9E0-8EC2-47C9-949D-3076FF1FFF92}" srcOrd="3" destOrd="0" presId="urn:microsoft.com/office/officeart/2005/8/layout/list1"/>
    <dgm:cxn modelId="{CFE05B4C-1AAC-4FFA-853D-313F0703AC54}" type="presParOf" srcId="{3D581E8D-7577-4B03-ADA8-2FB2D73787E7}" destId="{ED0CDDA3-7262-4B5E-9D04-FD39A9F983BE}" srcOrd="4" destOrd="0" presId="urn:microsoft.com/office/officeart/2005/8/layout/list1"/>
    <dgm:cxn modelId="{DA3E8C55-DF71-4092-B6FC-48056F8C199C}" type="presParOf" srcId="{ED0CDDA3-7262-4B5E-9D04-FD39A9F983BE}" destId="{2A27DDE2-FB09-4792-A928-5D4B9AD7C364}" srcOrd="0" destOrd="0" presId="urn:microsoft.com/office/officeart/2005/8/layout/list1"/>
    <dgm:cxn modelId="{30F04364-7105-488B-A03C-C9D81D2A8BBC}" type="presParOf" srcId="{ED0CDDA3-7262-4B5E-9D04-FD39A9F983BE}" destId="{498E91C3-BFB7-4E66-BDF3-D13A03F295B6}" srcOrd="1" destOrd="0" presId="urn:microsoft.com/office/officeart/2005/8/layout/list1"/>
    <dgm:cxn modelId="{0794A1AB-9234-4F58-BDEA-85FFD3207082}" type="presParOf" srcId="{3D581E8D-7577-4B03-ADA8-2FB2D73787E7}" destId="{CB9E8721-A8CC-4409-860E-30DFF4CE249F}" srcOrd="5" destOrd="0" presId="urn:microsoft.com/office/officeart/2005/8/layout/list1"/>
    <dgm:cxn modelId="{C2DCADD7-F239-47A4-A54E-E91B5E982639}" type="presParOf" srcId="{3D581E8D-7577-4B03-ADA8-2FB2D73787E7}" destId="{2375910A-7456-4581-825F-2DB62B012D4A}" srcOrd="6" destOrd="0" presId="urn:microsoft.com/office/officeart/2005/8/layout/list1"/>
    <dgm:cxn modelId="{D08160B9-0492-4C74-A7D2-54408FDE8D54}" type="presParOf" srcId="{3D581E8D-7577-4B03-ADA8-2FB2D73787E7}" destId="{F7BA907C-C376-44DC-AD7F-4067B5D1D855}" srcOrd="7" destOrd="0" presId="urn:microsoft.com/office/officeart/2005/8/layout/list1"/>
    <dgm:cxn modelId="{C012F688-927B-42E0-918D-68335F46A8D2}" type="presParOf" srcId="{3D581E8D-7577-4B03-ADA8-2FB2D73787E7}" destId="{5C3B6C1D-4B7D-4740-A86C-4FD6CA1640DB}" srcOrd="8" destOrd="0" presId="urn:microsoft.com/office/officeart/2005/8/layout/list1"/>
    <dgm:cxn modelId="{DACED3C5-E691-4681-8F16-3077AA5ED67F}" type="presParOf" srcId="{5C3B6C1D-4B7D-4740-A86C-4FD6CA1640DB}" destId="{C76B5E14-D725-4CB0-8735-12976C15DBEB}" srcOrd="0" destOrd="0" presId="urn:microsoft.com/office/officeart/2005/8/layout/list1"/>
    <dgm:cxn modelId="{F782BE25-4540-4C3B-AD72-1A4CE82B3671}" type="presParOf" srcId="{5C3B6C1D-4B7D-4740-A86C-4FD6CA1640DB}" destId="{BF7B48C6-D87E-4F6D-9451-07FD3D956A6F}" srcOrd="1" destOrd="0" presId="urn:microsoft.com/office/officeart/2005/8/layout/list1"/>
    <dgm:cxn modelId="{75BE03F6-99ED-40A9-BC3C-973DB2026712}" type="presParOf" srcId="{3D581E8D-7577-4B03-ADA8-2FB2D73787E7}" destId="{FE087BB9-476D-4604-BC60-FD7832E8AF07}" srcOrd="9" destOrd="0" presId="urn:microsoft.com/office/officeart/2005/8/layout/list1"/>
    <dgm:cxn modelId="{74FD0D89-5C68-452C-B24D-AC52F9952BFC}" type="presParOf" srcId="{3D581E8D-7577-4B03-ADA8-2FB2D73787E7}" destId="{288C4054-C3C6-42F3-AAD5-19EE89979642}" srcOrd="10" destOrd="0" presId="urn:microsoft.com/office/officeart/2005/8/layout/list1"/>
    <dgm:cxn modelId="{954DD2AA-1EBA-4168-9889-0C8B7E86E212}" type="presParOf" srcId="{3D581E8D-7577-4B03-ADA8-2FB2D73787E7}" destId="{1B0D5023-BD3D-47A8-95E4-43FC75FF60D7}" srcOrd="11" destOrd="0" presId="urn:microsoft.com/office/officeart/2005/8/layout/list1"/>
    <dgm:cxn modelId="{A22DB661-C2DE-4C3E-9F17-00B115C54BFD}" type="presParOf" srcId="{3D581E8D-7577-4B03-ADA8-2FB2D73787E7}" destId="{33068F91-E9C0-44C6-BE33-BEDF55E6A178}" srcOrd="12" destOrd="0" presId="urn:microsoft.com/office/officeart/2005/8/layout/list1"/>
    <dgm:cxn modelId="{0733D9BC-830A-4395-B805-E4C955F8B4F4}" type="presParOf" srcId="{33068F91-E9C0-44C6-BE33-BEDF55E6A178}" destId="{0C01CA6A-4013-462E-9F0F-7C0D19CF376B}" srcOrd="0" destOrd="0" presId="urn:microsoft.com/office/officeart/2005/8/layout/list1"/>
    <dgm:cxn modelId="{D960CD17-F41C-4602-AD5A-37C78C0482D6}" type="presParOf" srcId="{33068F91-E9C0-44C6-BE33-BEDF55E6A178}" destId="{4894219B-E3A1-4D54-99C2-50383ED469FC}" srcOrd="1" destOrd="0" presId="urn:microsoft.com/office/officeart/2005/8/layout/list1"/>
    <dgm:cxn modelId="{B3222C77-31D3-4F4D-8CE2-7E08A3B448B2}" type="presParOf" srcId="{3D581E8D-7577-4B03-ADA8-2FB2D73787E7}" destId="{53987961-52DF-4DBD-A27F-F979FBB66B4C}" srcOrd="13" destOrd="0" presId="urn:microsoft.com/office/officeart/2005/8/layout/list1"/>
    <dgm:cxn modelId="{F79F7F5B-023A-4B7B-94E5-601B6FE072A4}" type="presParOf" srcId="{3D581E8D-7577-4B03-ADA8-2FB2D73787E7}" destId="{BCED8981-B446-417B-A6CC-211740D82A60}" srcOrd="14" destOrd="0" presId="urn:microsoft.com/office/officeart/2005/8/layout/list1"/>
    <dgm:cxn modelId="{6C5C55E2-9331-4D6F-BA6F-630D90DF1336}" type="presParOf" srcId="{3D581E8D-7577-4B03-ADA8-2FB2D73787E7}" destId="{B9B5DC9A-FB5C-40F1-AC18-D054B5F05EC2}" srcOrd="15" destOrd="0" presId="urn:microsoft.com/office/officeart/2005/8/layout/list1"/>
    <dgm:cxn modelId="{F365BA64-8047-4085-A631-9D193BDE9D3B}" type="presParOf" srcId="{3D581E8D-7577-4B03-ADA8-2FB2D73787E7}" destId="{D6BF8830-6668-4C70-98CA-E6C87B9F4067}" srcOrd="16" destOrd="0" presId="urn:microsoft.com/office/officeart/2005/8/layout/list1"/>
    <dgm:cxn modelId="{35EF8984-AC38-4B8B-9C1E-F5EE82363E05}" type="presParOf" srcId="{D6BF8830-6668-4C70-98CA-E6C87B9F4067}" destId="{2C0A17A5-07FC-4BE3-8370-6122022584AE}" srcOrd="0" destOrd="0" presId="urn:microsoft.com/office/officeart/2005/8/layout/list1"/>
    <dgm:cxn modelId="{489AB2C0-8215-41D6-9374-7A9C35A23893}" type="presParOf" srcId="{D6BF8830-6668-4C70-98CA-E6C87B9F4067}" destId="{ED0ADFC1-6302-4876-B5D9-4B9EF0C2A3E5}" srcOrd="1" destOrd="0" presId="urn:microsoft.com/office/officeart/2005/8/layout/list1"/>
    <dgm:cxn modelId="{EFF7463E-8D35-4728-93AD-F34578660AF7}" type="presParOf" srcId="{3D581E8D-7577-4B03-ADA8-2FB2D73787E7}" destId="{2372B29D-C515-429D-9DB9-299D788BD989}" srcOrd="17" destOrd="0" presId="urn:microsoft.com/office/officeart/2005/8/layout/list1"/>
    <dgm:cxn modelId="{1745C11F-2EA9-4BC7-AA80-61EEFF0CFDBB}" type="presParOf" srcId="{3D581E8D-7577-4B03-ADA8-2FB2D73787E7}" destId="{5DFEA272-1BD7-4FDD-ABC7-A82510187EDE}" srcOrd="18" destOrd="0" presId="urn:microsoft.com/office/officeart/2005/8/layout/list1"/>
    <dgm:cxn modelId="{B83B1BAB-A366-4BB0-928A-057F0DD61809}" type="presParOf" srcId="{3D581E8D-7577-4B03-ADA8-2FB2D73787E7}" destId="{D58F59AF-01B6-4B4F-A3C1-50CBE954D4D1}" srcOrd="19" destOrd="0" presId="urn:microsoft.com/office/officeart/2005/8/layout/list1"/>
    <dgm:cxn modelId="{B3FC49B9-98A1-4F85-A8C8-1B122D5875E2}" type="presParOf" srcId="{3D581E8D-7577-4B03-ADA8-2FB2D73787E7}" destId="{43F4160F-091A-4616-9C4F-1EA62CC62FFE}" srcOrd="20" destOrd="0" presId="urn:microsoft.com/office/officeart/2005/8/layout/list1"/>
    <dgm:cxn modelId="{C8B1F860-3AAA-4FBB-9DEB-F8EC25F45B32}" type="presParOf" srcId="{43F4160F-091A-4616-9C4F-1EA62CC62FFE}" destId="{BD7D1075-74B3-453B-9E35-5DCBB6F97979}" srcOrd="0" destOrd="0" presId="urn:microsoft.com/office/officeart/2005/8/layout/list1"/>
    <dgm:cxn modelId="{F75C275B-0E91-45FB-836B-F0A5964E0F84}" type="presParOf" srcId="{43F4160F-091A-4616-9C4F-1EA62CC62FFE}" destId="{7368F537-6DBF-4065-B0FE-9264B947C320}" srcOrd="1" destOrd="0" presId="urn:microsoft.com/office/officeart/2005/8/layout/list1"/>
    <dgm:cxn modelId="{C7BCB221-525A-4AD8-A32E-D876DB4EC166}" type="presParOf" srcId="{3D581E8D-7577-4B03-ADA8-2FB2D73787E7}" destId="{3E908C88-C694-4667-A5CD-74B65AA7B875}" srcOrd="21" destOrd="0" presId="urn:microsoft.com/office/officeart/2005/8/layout/list1"/>
    <dgm:cxn modelId="{6F804DC8-175A-4E6D-A438-8733E6F79C9A}" type="presParOf" srcId="{3D581E8D-7577-4B03-ADA8-2FB2D73787E7}" destId="{B32F7E54-8D16-41FA-A939-2D0BCD22157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8A5D9-590A-4894-8F72-67182C86D4CD}">
      <dsp:nvSpPr>
        <dsp:cNvPr id="0" name=""/>
        <dsp:cNvSpPr/>
      </dsp:nvSpPr>
      <dsp:spPr>
        <a:xfrm>
          <a:off x="0" y="337722"/>
          <a:ext cx="8229600" cy="4284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F6D6E-26F9-4B27-BA5B-4EC989CE81EE}">
      <dsp:nvSpPr>
        <dsp:cNvPr id="0" name=""/>
        <dsp:cNvSpPr/>
      </dsp:nvSpPr>
      <dsp:spPr>
        <a:xfrm>
          <a:off x="411480" y="86802"/>
          <a:ext cx="576072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Совместимость</a:t>
          </a:r>
          <a:endParaRPr lang="ru-RU" sz="1700" kern="1200" noProof="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sp:txBody>
      <dsp:txXfrm>
        <a:off x="435978" y="111300"/>
        <a:ext cx="5711724" cy="452844"/>
      </dsp:txXfrm>
    </dsp:sp>
    <dsp:sp modelId="{2375910A-7456-4581-825F-2DB62B012D4A}">
      <dsp:nvSpPr>
        <dsp:cNvPr id="0" name=""/>
        <dsp:cNvSpPr/>
      </dsp:nvSpPr>
      <dsp:spPr>
        <a:xfrm>
          <a:off x="0" y="1108842"/>
          <a:ext cx="8229600" cy="4284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E91C3-BFB7-4E66-BDF3-D13A03F295B6}">
      <dsp:nvSpPr>
        <dsp:cNvPr id="0" name=""/>
        <dsp:cNvSpPr/>
      </dsp:nvSpPr>
      <dsp:spPr>
        <a:xfrm>
          <a:off x="411480" y="857922"/>
          <a:ext cx="5760720" cy="50184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Возможность многоразового использования</a:t>
          </a:r>
          <a:endParaRPr lang="ru-RU" sz="1700" kern="1200" noProof="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sp:txBody>
      <dsp:txXfrm>
        <a:off x="435978" y="882420"/>
        <a:ext cx="5711724" cy="452844"/>
      </dsp:txXfrm>
    </dsp:sp>
    <dsp:sp modelId="{288C4054-C3C6-42F3-AAD5-19EE89979642}">
      <dsp:nvSpPr>
        <dsp:cNvPr id="0" name=""/>
        <dsp:cNvSpPr/>
      </dsp:nvSpPr>
      <dsp:spPr>
        <a:xfrm>
          <a:off x="0" y="1879962"/>
          <a:ext cx="8229600" cy="4284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B48C6-D87E-4F6D-9451-07FD3D956A6F}">
      <dsp:nvSpPr>
        <dsp:cNvPr id="0" name=""/>
        <dsp:cNvSpPr/>
      </dsp:nvSpPr>
      <dsp:spPr>
        <a:xfrm>
          <a:off x="411480" y="1629042"/>
          <a:ext cx="5760720" cy="50184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Управляемость</a:t>
          </a:r>
          <a:endParaRPr lang="ru-RU" sz="1700" kern="1200" noProof="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sp:txBody>
      <dsp:txXfrm>
        <a:off x="435978" y="1653540"/>
        <a:ext cx="5711724" cy="452844"/>
      </dsp:txXfrm>
    </dsp:sp>
    <dsp:sp modelId="{BCED8981-B446-417B-A6CC-211740D82A60}">
      <dsp:nvSpPr>
        <dsp:cNvPr id="0" name=""/>
        <dsp:cNvSpPr/>
      </dsp:nvSpPr>
      <dsp:spPr>
        <a:xfrm>
          <a:off x="0" y="2651082"/>
          <a:ext cx="8229600" cy="4284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4219B-E3A1-4D54-99C2-50383ED469FC}">
      <dsp:nvSpPr>
        <dsp:cNvPr id="0" name=""/>
        <dsp:cNvSpPr/>
      </dsp:nvSpPr>
      <dsp:spPr>
        <a:xfrm>
          <a:off x="411480" y="2400162"/>
          <a:ext cx="5760720" cy="50184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Доступность</a:t>
          </a:r>
          <a:endParaRPr lang="tr-TR" sz="1700" kern="120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sp:txBody>
      <dsp:txXfrm>
        <a:off x="435978" y="2424660"/>
        <a:ext cx="5711724" cy="452844"/>
      </dsp:txXfrm>
    </dsp:sp>
    <dsp:sp modelId="{5DFEA272-1BD7-4FDD-ABC7-A82510187EDE}">
      <dsp:nvSpPr>
        <dsp:cNvPr id="0" name=""/>
        <dsp:cNvSpPr/>
      </dsp:nvSpPr>
      <dsp:spPr>
        <a:xfrm>
          <a:off x="0" y="3422202"/>
          <a:ext cx="8229600" cy="4284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ADFC1-6302-4876-B5D9-4B9EF0C2A3E5}">
      <dsp:nvSpPr>
        <dsp:cNvPr id="0" name=""/>
        <dsp:cNvSpPr/>
      </dsp:nvSpPr>
      <dsp:spPr>
        <a:xfrm>
          <a:off x="411480" y="3171282"/>
          <a:ext cx="5760720" cy="501840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Долговечность</a:t>
          </a:r>
          <a:endParaRPr lang="tr-TR" sz="1700" kern="120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sp:txBody>
      <dsp:txXfrm>
        <a:off x="435978" y="3195780"/>
        <a:ext cx="5711724" cy="452844"/>
      </dsp:txXfrm>
    </dsp:sp>
    <dsp:sp modelId="{B32F7E54-8D16-41FA-A939-2D0BCD22157E}">
      <dsp:nvSpPr>
        <dsp:cNvPr id="0" name=""/>
        <dsp:cNvSpPr/>
      </dsp:nvSpPr>
      <dsp:spPr>
        <a:xfrm>
          <a:off x="0" y="4193322"/>
          <a:ext cx="8229600" cy="428400"/>
        </a:xfrm>
        <a:prstGeom prst="rect">
          <a:avLst/>
        </a:prstGeom>
        <a:solidFill>
          <a:sysClr val="window" lastClr="FFFE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8F537-6DBF-4065-B0FE-9264B947C320}">
      <dsp:nvSpPr>
        <dsp:cNvPr id="0" name=""/>
        <dsp:cNvSpPr/>
      </dsp:nvSpPr>
      <dsp:spPr>
        <a:xfrm>
          <a:off x="411480" y="3942402"/>
          <a:ext cx="5760720" cy="50184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E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noProof="0" dirty="0" smtClean="0">
              <a:solidFill>
                <a:sysClr val="window" lastClr="FFFEFF"/>
              </a:solidFill>
              <a:latin typeface="Calibri"/>
              <a:ea typeface="+mn-ea"/>
              <a:cs typeface="+mn-cs"/>
            </a:rPr>
            <a:t>Масштабность</a:t>
          </a:r>
          <a:endParaRPr lang="ru-RU" sz="1700" kern="1200" noProof="0" dirty="0">
            <a:solidFill>
              <a:sysClr val="window" lastClr="FFFEFF"/>
            </a:solidFill>
            <a:latin typeface="Calibri"/>
            <a:ea typeface="+mn-ea"/>
            <a:cs typeface="+mn-cs"/>
          </a:endParaRPr>
        </a:p>
      </dsp:txBody>
      <dsp:txXfrm>
        <a:off x="435978" y="3966900"/>
        <a:ext cx="57117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2060665-1588-4F72-A5E2-B9CC66EFE1B5}" type="datetimeFigureOut">
              <a:rPr lang="tr-TR" smtClean="0"/>
              <a:pPr>
                <a:defRPr/>
              </a:pPr>
              <a:t>06.03.2017</a:t>
            </a:fld>
            <a:endParaRPr lang="tr-T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C467324-64CF-4077-A845-E0C6BC7F240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55493" y="2018806"/>
            <a:ext cx="8229600" cy="214943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tr-TR" dirty="0" smtClean="0"/>
              <a:t>Использование</a:t>
            </a:r>
            <a:br>
              <a:rPr lang="ru-RU" altLang="tr-TR" dirty="0" smtClean="0"/>
            </a:br>
            <a:r>
              <a:rPr lang="ru-RU" altLang="tr-TR" dirty="0" smtClean="0"/>
              <a:t> системы </a:t>
            </a:r>
            <a:r>
              <a:rPr lang="ru-RU" altLang="tr-TR" dirty="0" err="1" smtClean="0"/>
              <a:t>moodle</a:t>
            </a:r>
            <a:r>
              <a:rPr lang="ru-RU" altLang="tr-TR" dirty="0" smtClean="0"/>
              <a:t> </a:t>
            </a:r>
            <a:br>
              <a:rPr lang="ru-RU" altLang="tr-TR" dirty="0" smtClean="0"/>
            </a:br>
            <a:r>
              <a:rPr lang="ru-RU" altLang="tr-TR" dirty="0" smtClean="0"/>
              <a:t>в  учебном процессе  </a:t>
            </a:r>
            <a:br>
              <a:rPr lang="ru-RU" altLang="tr-TR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8175" y="443210"/>
            <a:ext cx="8124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400" dirty="0"/>
              <a:t>ГБПОУ «</a:t>
            </a:r>
            <a:r>
              <a:rPr lang="ru-RU" sz="2400" dirty="0" err="1"/>
              <a:t>Сызранский</a:t>
            </a:r>
            <a:r>
              <a:rPr lang="ru-RU" sz="2400" dirty="0"/>
              <a:t> политехнический техникум»</a:t>
            </a:r>
          </a:p>
          <a:p>
            <a:pPr algn="ctr">
              <a:defRPr/>
            </a:pPr>
            <a:r>
              <a:rPr lang="ru-RU" sz="2400" dirty="0"/>
              <a:t>Шевченко Сергей Иванович</a:t>
            </a:r>
            <a:endParaRPr lang="tr-TR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7" y="3803810"/>
            <a:ext cx="4171617" cy="24800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83546"/>
            <a:ext cx="3797152" cy="24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25631"/>
            <a:ext cx="4267726" cy="3253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25" y="209209"/>
            <a:ext cx="4429494" cy="3329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3610100"/>
            <a:ext cx="4263242" cy="3040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02" y="3633849"/>
            <a:ext cx="4469069" cy="3051959"/>
          </a:xfrm>
          <a:prstGeom prst="rect">
            <a:avLst/>
          </a:prstGeom>
        </p:spPr>
      </p:pic>
      <p:sp>
        <p:nvSpPr>
          <p:cNvPr id="11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58992" y="0"/>
            <a:ext cx="166256" cy="34438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fld id="{F3F2A8FF-7295-48B7-A2E1-34E585287F1D}" type="slidenum">
              <a:rPr lang="tr-TR" sz="1800" b="1"/>
              <a:pPr>
                <a:defRPr/>
              </a:pPr>
              <a:t>10</a:t>
            </a:fld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45324" y="242407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tr-TR" dirty="0" smtClean="0"/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700" dirty="0" err="1" smtClean="0"/>
              <a:t>Взаимодействие</a:t>
            </a:r>
            <a:endParaRPr lang="tr-TR" sz="37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Resim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489075"/>
            <a:ext cx="556895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4194175" y="2081213"/>
            <a:ext cx="865188" cy="357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sz="800" dirty="0" smtClean="0"/>
              <a:t>Студенты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08663" y="2168525"/>
            <a:ext cx="914400" cy="414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Независимое обучение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21275" y="2636838"/>
            <a:ext cx="914400" cy="414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/>
              <a:t>Студент </a:t>
            </a:r>
            <a:r>
              <a:rPr lang="uk-UA" sz="800" dirty="0" smtClean="0"/>
              <a:t>к </a:t>
            </a:r>
            <a:r>
              <a:rPr lang="uk-UA" sz="800" dirty="0"/>
              <a:t>контенту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4283" y="3084431"/>
            <a:ext cx="828675" cy="1258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Учебно-методические материалы, симуляции, электронные учебники, виртуальные лабораторные работы.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65763" y="3600450"/>
            <a:ext cx="561975" cy="269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 smtClean="0"/>
              <a:t>Контент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4013" y="4016375"/>
            <a:ext cx="561975" cy="271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 smtClean="0"/>
              <a:t>Контент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92750" y="4656138"/>
            <a:ext cx="914400" cy="412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Преподаватель  - контент</a:t>
            </a:r>
            <a:endParaRPr lang="ru-RU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70563" y="5227638"/>
            <a:ext cx="914400" cy="414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Учебные ресурсы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82386" y="5830888"/>
            <a:ext cx="864277" cy="271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Преподаватели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0050" y="3933825"/>
            <a:ext cx="914400" cy="404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Интерфейс информационного контента</a:t>
            </a: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0813" y="2268538"/>
            <a:ext cx="914400" cy="414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Кооперативное обучение</a:t>
            </a:r>
            <a:endParaRPr lang="ru-RU" sz="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24238" y="2873375"/>
            <a:ext cx="914400" cy="412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Студент - студент</a:t>
            </a:r>
            <a:endParaRPr lang="ru-RU" sz="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70263" y="3600450"/>
            <a:ext cx="560387" cy="269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/>
              <a:t>С</a:t>
            </a:r>
            <a:r>
              <a:rPr lang="uk-UA" sz="800" dirty="0" smtClean="0"/>
              <a:t>тудент</a:t>
            </a:r>
            <a:endParaRPr lang="ru-RU" sz="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60738" y="3997325"/>
            <a:ext cx="561975" cy="269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/>
              <a:t>К</a:t>
            </a:r>
            <a:r>
              <a:rPr lang="uk-UA" sz="800" dirty="0" smtClean="0"/>
              <a:t>онтент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73388" y="4594225"/>
            <a:ext cx="914400" cy="414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Студент - преподаватель</a:t>
            </a:r>
            <a:endParaRPr lang="ru-RU" sz="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86000" y="5043488"/>
            <a:ext cx="939800" cy="606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Социальные  инструменты  средств  массовой информации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07095" y="3693892"/>
            <a:ext cx="970059" cy="517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Одновременное или распределенное взаимодействие</a:t>
            </a:r>
            <a:endParaRPr lang="ru-RU" sz="800" dirty="0"/>
          </a:p>
        </p:txBody>
      </p:sp>
      <p:sp>
        <p:nvSpPr>
          <p:cNvPr id="2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58992" y="0"/>
            <a:ext cx="166256" cy="3443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F3F2A8FF-7295-48B7-A2E1-34E585287F1D}" type="slidenum">
              <a:rPr lang="tr-TR" sz="1800" b="1"/>
              <a:pPr>
                <a:defRPr/>
              </a:pPr>
              <a:t>2</a:t>
            </a:fld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Теория взаимодействия и коммуникации </a:t>
            </a:r>
            <a:r>
              <a:rPr lang="ru-RU" dirty="0" err="1"/>
              <a:t>К</a:t>
            </a:r>
            <a:r>
              <a:rPr lang="ru-RU" dirty="0" err="1" smtClean="0"/>
              <a:t>олберга</a:t>
            </a:r>
            <a:endParaRPr lang="ru-RU" dirty="0" smtClean="0"/>
          </a:p>
        </p:txBody>
      </p:sp>
      <p:grpSp>
        <p:nvGrpSpPr>
          <p:cNvPr id="27" name="Группа 26"/>
          <p:cNvGrpSpPr/>
          <p:nvPr/>
        </p:nvGrpSpPr>
        <p:grpSpPr>
          <a:xfrm>
            <a:off x="1512962" y="2034354"/>
            <a:ext cx="6454245" cy="446431"/>
            <a:chOff x="344599" y="223314"/>
            <a:chExt cx="6454245" cy="446431"/>
          </a:xfrm>
          <a:scene3d>
            <a:camera prst="orthographicFront"/>
            <a:lightRig rig="chilly" dir="t"/>
          </a:scene3d>
        </p:grpSpPr>
        <p:sp>
          <p:nvSpPr>
            <p:cNvPr id="53" name="Прямоугольник 52"/>
            <p:cNvSpPr/>
            <p:nvPr/>
          </p:nvSpPr>
          <p:spPr>
            <a:xfrm>
              <a:off x="344599" y="223314"/>
              <a:ext cx="6454245" cy="446431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оугольник 53"/>
            <p:cNvSpPr/>
            <p:nvPr/>
          </p:nvSpPr>
          <p:spPr>
            <a:xfrm>
              <a:off x="344599" y="223314"/>
              <a:ext cx="6454245" cy="446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355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Взаимодействие между преподавателем и студентом</a:t>
              </a:r>
              <a:endParaRPr lang="ru-RU" sz="1400" kern="1200" dirty="0">
                <a:latin typeface="+mj-lt"/>
              </a:endParaRPr>
            </a:p>
          </p:txBody>
        </p:sp>
      </p:grpSp>
      <p:sp>
        <p:nvSpPr>
          <p:cNvPr id="28" name="Овал 27"/>
          <p:cNvSpPr/>
          <p:nvPr/>
        </p:nvSpPr>
        <p:spPr>
          <a:xfrm>
            <a:off x="1233942" y="1978550"/>
            <a:ext cx="558039" cy="558039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Группа 28"/>
          <p:cNvGrpSpPr/>
          <p:nvPr/>
        </p:nvGrpSpPr>
        <p:grpSpPr>
          <a:xfrm>
            <a:off x="1917246" y="2704394"/>
            <a:ext cx="6049961" cy="446431"/>
            <a:chOff x="748883" y="893354"/>
            <a:chExt cx="6049961" cy="446431"/>
          </a:xfrm>
          <a:scene3d>
            <a:camera prst="orthographicFront"/>
            <a:lightRig rig="chilly" dir="t"/>
          </a:scene3d>
        </p:grpSpPr>
        <p:sp>
          <p:nvSpPr>
            <p:cNvPr id="51" name="Прямоугольник 50"/>
            <p:cNvSpPr/>
            <p:nvPr/>
          </p:nvSpPr>
          <p:spPr>
            <a:xfrm>
              <a:off x="748883" y="893354"/>
              <a:ext cx="6049961" cy="446431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748883" y="893354"/>
              <a:ext cx="6049961" cy="446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355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Эмоциональный подъем</a:t>
              </a:r>
              <a:endParaRPr lang="ru-RU" sz="1400" kern="1200" dirty="0">
                <a:latin typeface="+mj-lt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1638226" y="2648590"/>
            <a:ext cx="558039" cy="558039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Группа 30"/>
          <p:cNvGrpSpPr/>
          <p:nvPr/>
        </p:nvGrpSpPr>
        <p:grpSpPr>
          <a:xfrm>
            <a:off x="2138791" y="3373943"/>
            <a:ext cx="5828415" cy="446431"/>
            <a:chOff x="970428" y="1562903"/>
            <a:chExt cx="5828415" cy="446431"/>
          </a:xfrm>
          <a:scene3d>
            <a:camera prst="orthographicFront"/>
            <a:lightRig rig="chilly" dir="t"/>
          </a:scene3d>
        </p:grpSpPr>
        <p:sp>
          <p:nvSpPr>
            <p:cNvPr id="49" name="Прямоугольник 48"/>
            <p:cNvSpPr/>
            <p:nvPr/>
          </p:nvSpPr>
          <p:spPr>
            <a:xfrm>
              <a:off x="970428" y="1562903"/>
              <a:ext cx="5828415" cy="446431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970428" y="1562903"/>
              <a:ext cx="5828415" cy="446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355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Радость от обучения поддерживает мотивацию студентов</a:t>
              </a:r>
              <a:endParaRPr lang="ru-RU" sz="1400" kern="1200" dirty="0">
                <a:latin typeface="+mj-lt"/>
              </a:endParaRPr>
            </a:p>
          </p:txBody>
        </p:sp>
      </p:grpSp>
      <p:sp>
        <p:nvSpPr>
          <p:cNvPr id="32" name="Овал 31"/>
          <p:cNvSpPr/>
          <p:nvPr/>
        </p:nvSpPr>
        <p:spPr>
          <a:xfrm>
            <a:off x="1859772" y="3318139"/>
            <a:ext cx="558039" cy="558039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Группа 32"/>
          <p:cNvGrpSpPr/>
          <p:nvPr/>
        </p:nvGrpSpPr>
        <p:grpSpPr>
          <a:xfrm>
            <a:off x="2209529" y="4043984"/>
            <a:ext cx="5757678" cy="446431"/>
            <a:chOff x="1041166" y="2232944"/>
            <a:chExt cx="5757678" cy="446431"/>
          </a:xfrm>
          <a:scene3d>
            <a:camera prst="orthographicFront"/>
            <a:lightRig rig="chilly" dir="t"/>
          </a:scene3d>
        </p:grpSpPr>
        <p:sp>
          <p:nvSpPr>
            <p:cNvPr id="47" name="Прямоугольник 46"/>
            <p:cNvSpPr/>
            <p:nvPr/>
          </p:nvSpPr>
          <p:spPr>
            <a:xfrm>
              <a:off x="1041166" y="2232944"/>
              <a:ext cx="5757678" cy="446431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1041166" y="2232944"/>
              <a:ext cx="5757678" cy="446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355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Участие в процессе принятия решений относительно обучения способствует мотивации студентов</a:t>
              </a:r>
              <a:endParaRPr lang="ru-RU" sz="1400" kern="1200" dirty="0">
                <a:latin typeface="+mj-lt"/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1930509" y="3988180"/>
            <a:ext cx="558039" cy="558039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Группа 34"/>
          <p:cNvGrpSpPr/>
          <p:nvPr/>
        </p:nvGrpSpPr>
        <p:grpSpPr>
          <a:xfrm>
            <a:off x="2138791" y="4714024"/>
            <a:ext cx="5828415" cy="446431"/>
            <a:chOff x="970428" y="2902984"/>
            <a:chExt cx="5828415" cy="446431"/>
          </a:xfrm>
          <a:scene3d>
            <a:camera prst="orthographicFront"/>
            <a:lightRig rig="chilly" dir="t"/>
          </a:scene3d>
        </p:grpSpPr>
        <p:sp>
          <p:nvSpPr>
            <p:cNvPr id="45" name="Прямоугольник 44"/>
            <p:cNvSpPr/>
            <p:nvPr/>
          </p:nvSpPr>
          <p:spPr>
            <a:xfrm>
              <a:off x="970428" y="2902984"/>
              <a:ext cx="5828415" cy="446431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970428" y="2902984"/>
              <a:ext cx="5828415" cy="446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355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Сильная мотивация студентов способствует обучению</a:t>
              </a:r>
              <a:endParaRPr lang="ru-RU" sz="1400" kern="1200" dirty="0">
                <a:latin typeface="+mj-lt"/>
              </a:endParaRPr>
            </a:p>
          </p:txBody>
        </p:sp>
      </p:grpSp>
      <p:sp>
        <p:nvSpPr>
          <p:cNvPr id="36" name="Овал 35"/>
          <p:cNvSpPr/>
          <p:nvPr/>
        </p:nvSpPr>
        <p:spPr>
          <a:xfrm>
            <a:off x="1859772" y="4658220"/>
            <a:ext cx="558039" cy="558039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Группа 36"/>
          <p:cNvGrpSpPr/>
          <p:nvPr/>
        </p:nvGrpSpPr>
        <p:grpSpPr>
          <a:xfrm>
            <a:off x="1917246" y="5383573"/>
            <a:ext cx="6049961" cy="446431"/>
            <a:chOff x="748883" y="3572533"/>
            <a:chExt cx="6049961" cy="446431"/>
          </a:xfrm>
          <a:scene3d>
            <a:camera prst="orthographicFront"/>
            <a:lightRig rig="chilly" dir="t"/>
          </a:scene3d>
        </p:grpSpPr>
        <p:sp>
          <p:nvSpPr>
            <p:cNvPr id="43" name="Прямоугольник 42"/>
            <p:cNvSpPr/>
            <p:nvPr/>
          </p:nvSpPr>
          <p:spPr>
            <a:xfrm>
              <a:off x="748883" y="3572533"/>
              <a:ext cx="6049961" cy="446431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748883" y="3572533"/>
              <a:ext cx="6049961" cy="446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355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Вежливое и дружественное отношение, понимание помогает  чувствовать себя комфортно и поддерживает мотивацию студентов</a:t>
              </a:r>
              <a:endParaRPr lang="ru-RU" sz="1400" kern="1200" dirty="0">
                <a:latin typeface="+mj-lt"/>
              </a:endParaRPr>
            </a:p>
          </p:txBody>
        </p:sp>
      </p:grpSp>
      <p:sp>
        <p:nvSpPr>
          <p:cNvPr id="38" name="Овал 37"/>
          <p:cNvSpPr/>
          <p:nvPr/>
        </p:nvSpPr>
        <p:spPr>
          <a:xfrm>
            <a:off x="1638226" y="5327769"/>
            <a:ext cx="558039" cy="558039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Группа 38"/>
          <p:cNvGrpSpPr/>
          <p:nvPr/>
        </p:nvGrpSpPr>
        <p:grpSpPr>
          <a:xfrm>
            <a:off x="1512962" y="6053614"/>
            <a:ext cx="6454245" cy="446431"/>
            <a:chOff x="344599" y="4242574"/>
            <a:chExt cx="6454245" cy="446431"/>
          </a:xfrm>
          <a:scene3d>
            <a:camera prst="orthographicFront"/>
            <a:lightRig rig="chilly" dir="t"/>
          </a:scene3d>
        </p:grpSpPr>
        <p:sp>
          <p:nvSpPr>
            <p:cNvPr id="41" name="Прямоугольник 40"/>
            <p:cNvSpPr/>
            <p:nvPr/>
          </p:nvSpPr>
          <p:spPr>
            <a:xfrm>
              <a:off x="344599" y="4242574"/>
              <a:ext cx="6454245" cy="446431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344599" y="4242574"/>
              <a:ext cx="6454245" cy="446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355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Тестирование студентов с материала, который  преподавался</a:t>
              </a:r>
              <a:endParaRPr lang="ru-RU" sz="1400" kern="1200" dirty="0">
                <a:latin typeface="+mj-lt"/>
              </a:endParaRPr>
            </a:p>
          </p:txBody>
        </p:sp>
      </p:grpSp>
      <p:sp>
        <p:nvSpPr>
          <p:cNvPr id="40" name="Овал 39"/>
          <p:cNvSpPr/>
          <p:nvPr/>
        </p:nvSpPr>
        <p:spPr>
          <a:xfrm>
            <a:off x="1233942" y="5997810"/>
            <a:ext cx="558039" cy="558039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Metin kutusu 10"/>
          <p:cNvSpPr txBox="1">
            <a:spLocks noChangeArrowheads="1"/>
          </p:cNvSpPr>
          <p:nvPr/>
        </p:nvSpPr>
        <p:spPr bwMode="auto">
          <a:xfrm>
            <a:off x="1349375" y="20748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tr-TR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7" name="Metin kutusu 11"/>
          <p:cNvSpPr txBox="1">
            <a:spLocks noChangeArrowheads="1"/>
          </p:cNvSpPr>
          <p:nvPr/>
        </p:nvSpPr>
        <p:spPr bwMode="auto">
          <a:xfrm>
            <a:off x="1746250" y="2749550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tr-TR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Metin kutusu 12"/>
          <p:cNvSpPr txBox="1">
            <a:spLocks noChangeArrowheads="1"/>
          </p:cNvSpPr>
          <p:nvPr/>
        </p:nvSpPr>
        <p:spPr bwMode="auto">
          <a:xfrm>
            <a:off x="1974850" y="343535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tr-TR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9" name="Metin kutusu 13"/>
          <p:cNvSpPr txBox="1">
            <a:spLocks noChangeArrowheads="1"/>
          </p:cNvSpPr>
          <p:nvPr/>
        </p:nvSpPr>
        <p:spPr bwMode="auto">
          <a:xfrm>
            <a:off x="2012950" y="4100513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tr-TR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0" name="Metin kutusu 14"/>
          <p:cNvSpPr txBox="1">
            <a:spLocks noChangeArrowheads="1"/>
          </p:cNvSpPr>
          <p:nvPr/>
        </p:nvSpPr>
        <p:spPr bwMode="auto">
          <a:xfrm>
            <a:off x="1962150" y="4764088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tr-TR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1" name="Metin kutusu 15"/>
          <p:cNvSpPr txBox="1">
            <a:spLocks noChangeArrowheads="1"/>
          </p:cNvSpPr>
          <p:nvPr/>
        </p:nvSpPr>
        <p:spPr bwMode="auto">
          <a:xfrm>
            <a:off x="1763713" y="5427663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tr-TR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2" name="Metin kutusu 16"/>
          <p:cNvSpPr txBox="1">
            <a:spLocks noChangeArrowheads="1"/>
          </p:cNvSpPr>
          <p:nvPr/>
        </p:nvSpPr>
        <p:spPr bwMode="auto">
          <a:xfrm>
            <a:off x="1354138" y="6099175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tr-TR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5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58992" y="0"/>
            <a:ext cx="166256" cy="3443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F3F2A8FF-7295-48B7-A2E1-34E585287F1D}" type="slidenum">
              <a:rPr lang="tr-TR" sz="1800" b="1"/>
              <a:pPr>
                <a:defRPr/>
              </a:pPr>
              <a:t>3</a:t>
            </a:fld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tr-TR" dirty="0" err="1" smtClean="0"/>
              <a:t>Системы</a:t>
            </a:r>
            <a:r>
              <a:rPr lang="uk-UA" altLang="tr-TR" dirty="0" smtClean="0"/>
              <a:t> </a:t>
            </a:r>
            <a:r>
              <a:rPr lang="uk-UA" altLang="tr-TR" dirty="0" err="1" smtClean="0"/>
              <a:t>управления</a:t>
            </a:r>
            <a:r>
              <a:rPr lang="uk-UA" altLang="tr-TR" dirty="0" smtClean="0"/>
              <a:t> </a:t>
            </a:r>
            <a:r>
              <a:rPr lang="uk-UA" altLang="tr-TR" dirty="0" err="1" smtClean="0"/>
              <a:t>обучением</a:t>
            </a:r>
            <a:r>
              <a:rPr lang="uk-UA" altLang="tr-TR" dirty="0" smtClean="0"/>
              <a:t> и контентом</a:t>
            </a:r>
            <a:r>
              <a:rPr lang="tr-TR" altLang="tr-TR" dirty="0" smtClean="0"/>
              <a:t> (</a:t>
            </a:r>
            <a:r>
              <a:rPr lang="uk-UA" altLang="tr-TR" dirty="0" smtClean="0"/>
              <a:t>СУО</a:t>
            </a:r>
            <a:r>
              <a:rPr lang="tr-TR" altLang="tr-TR" dirty="0" smtClean="0"/>
              <a:t> </a:t>
            </a:r>
            <a:r>
              <a:rPr lang="ru-RU" altLang="tr-TR" dirty="0" smtClean="0"/>
              <a:t>и</a:t>
            </a:r>
            <a:r>
              <a:rPr lang="tr-TR" altLang="tr-TR" dirty="0" smtClean="0"/>
              <a:t> C</a:t>
            </a:r>
            <a:r>
              <a:rPr lang="uk-UA" altLang="tr-TR" dirty="0" smtClean="0"/>
              <a:t>УК</a:t>
            </a:r>
            <a:r>
              <a:rPr lang="tr-TR" altLang="tr-TR" dirty="0" smtClean="0"/>
              <a:t>)</a:t>
            </a:r>
            <a:endParaRPr lang="tr-TR" dirty="0" smtClean="0"/>
          </a:p>
        </p:txBody>
      </p:sp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tr-TR" b="1" dirty="0" smtClean="0"/>
              <a:t>Система управления обучением (СУО - LMS) </a:t>
            </a:r>
            <a:r>
              <a:rPr lang="ru-RU" altLang="tr-TR" dirty="0" smtClean="0"/>
              <a:t>– это система для управления и передачи он-</a:t>
            </a:r>
            <a:r>
              <a:rPr lang="ru-RU" altLang="tr-TR" dirty="0" err="1" smtClean="0"/>
              <a:t>лайн</a:t>
            </a:r>
            <a:r>
              <a:rPr lang="ru-RU" altLang="tr-TR" dirty="0" smtClean="0"/>
              <a:t> контента ученикам, она достаточно часто используется в образовательной </a:t>
            </a:r>
            <a:r>
              <a:rPr lang="ru-RU" altLang="tr-TR" dirty="0" err="1" smtClean="0"/>
              <a:t>срде</a:t>
            </a:r>
            <a:r>
              <a:rPr lang="tr-TR" altLang="tr-TR" dirty="0" smtClean="0"/>
              <a:t>. </a:t>
            </a:r>
            <a:endParaRPr lang="en-US" altLang="tr-TR" dirty="0" smtClean="0"/>
          </a:p>
          <a:p>
            <a:endParaRPr lang="tr-TR" altLang="tr-TR" dirty="0" smtClean="0"/>
          </a:p>
          <a:p>
            <a:r>
              <a:rPr lang="ru-RU" altLang="tr-TR" b="1" dirty="0" smtClean="0"/>
              <a:t>Система управления контентом (CУК - CMS)</a:t>
            </a:r>
            <a:r>
              <a:rPr lang="ru-RU" altLang="tr-TR" dirty="0" smtClean="0"/>
              <a:t> - эта система для организации, контроля и </a:t>
            </a:r>
            <a:r>
              <a:rPr lang="ru-RU" altLang="tr-TR" dirty="0" err="1" smtClean="0"/>
              <a:t>розмещения</a:t>
            </a:r>
            <a:r>
              <a:rPr lang="ru-RU" altLang="tr-TR" dirty="0" smtClean="0"/>
              <a:t> документов и контента разного размера, количества и формата</a:t>
            </a:r>
            <a:r>
              <a:rPr lang="tr-TR" altLang="tr-TR" dirty="0" smtClean="0"/>
              <a:t>.</a:t>
            </a:r>
          </a:p>
        </p:txBody>
      </p:sp>
      <p:pic>
        <p:nvPicPr>
          <p:cNvPr id="21511" name="Picture 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blackboard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398838"/>
            <a:ext cx="7239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mood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3322638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5" name="AutoShape 1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brightspace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AutoShape 1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brightspace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AutoShape 1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brightspace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1" name="AutoShape 1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brightspace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3" name="AutoShape 1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brightspace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5" name="AutoShape 2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brightspace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7" name="AutoShape 2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brightspace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9" name="AutoShape 25" descr="data:image/jpeg;base64,/9j/4AAQSkZJRgABAQAAAQABAAD/2wCEAAkGBxQHBhQUBxQVFRUWFxsXGRYYGCEYGBYWGRYXHCAaFxYiHCohICQlHRgcJD0hJS0rLi8uGyszODMsNygtLisBCgoKDg0OGhAQGiwkHyQsLCwsLCwvLCwsLCwsLCwsLCwsLC0sLCwsLCw0LywsLCwsLCwsLDQ0LDQ3LC0sLCwsLP/AABEIAIgBcwMBEQACEQEDEQH/xAAcAAEAAgMBAQEAAAAAAAAAAAAABQYCBAcBAwj/xABMEAABAwIEAwQFBQsJCQEAAAABAAIDBBEFBhIhBzFBE1FhgSJxkaGyFCMyQnMVNTZScoKxs8HC0RYzN1NUYpLS0yQmJ4OTo8Ph8Bf/xAAaAQEAAgMBAAAAAAAAAAAAAAAAAQIEBQYD/8QAPBEBAAECAwMJBQYEBwAAAAAAAAECAwQRMQUSIUFRcYGRobHB0RMzYXLwFDI0U+HxFSIjUiRCVGKS0uL/2gAMAwEAAhEDEQA/AO4oCAgICAgICAgICAgICAgICAgICAgICAgICAgICAgICAgICAgICAgICAgICAgICAgICAgICAgICAgICAgICAgICAgICAgICAgICAgICAgICAgICAgICAgICAgICAgICAgICAgICAgICAgICAgICAgICAgICAgICAgICAgICAgICAgICAgICAgICAgICAgICAgICAgE2G6CHrcz0tG6z5Q49zPT9429pWHcx9i3wmrs4thZ2XirvGKMo+PDx4ox2fIAfRjmPk3/ADLGna9nmnu9WXGwb/LVT3+j7U+d6aU/Odoz8pt/hJV6dq2J1zjq9M1K9iYmnTKeifXJOUVfFXsvRva8eBuR6xzHms63douRnRMS1t7D3bM5XKZjpbK9HiICAgICAgICAgICAgICAgICAgICAgICAgICAgICAgICAgICAgICAgII/GsYjwel1VJ3P0Wj6Tj4fxWPiMTRYp3quqOdlYTB3MTXu0dc8kOb41mCbF3HtjpZ0jb9Hz/G8/YFzmIxt2/PGco5o+uLr8Js+zho/ljOrnnXq5kSsRmvUBBlDK6CUOgcWuHIg2I81amqaZzpnKUV0U1xu1RnHxXbLmctbhHjBA6CXkPzx09Y2/St1hNp5zuXu319XOY/Y2UTXY/4+nouq3TnRAQEBAQEBAQEBAQEBAQEBAQEBAQEBAQEBAQEBAQEBAQEBAQEBAQa2I1rcPonSVB9Fov6z0A8Sdl53btNqia6tIetizVeuRbp1lybFcRfilaZKk7nkOjW9Ghcnfv1Xq5rq/Z3WGw9GHtxbo/eedqtaXuAYLk7Ad5K8oiZnKHvMxEZytLcnCGMfdGpjieRfSbG3mXC62n8M3Yj2lyKZ5vqYaSdsTVM+ytTVHP9RJ/JSH+3Rexv+oo/h1v86O71P4rf/wBPV3/9WE+TXOgLsMmjnt0Gx8jqI9tkq2XVu5264q+umVqNs0xVu3qJo7/KJ8VZewxvIkBBBsQdiCOhC1kxMTlLcRMTGcaMVCV5yLjxf/s9Wb2HzZPcPqeQ3Hht0C3mzMXn/Rr6vT0c3tnARH9eiPm9fVdVunOiD4uq421Qjc9gkI1Bmoay0dQ297eKD7ICAgIPGuD23abjvCD1AQYTzNp4i6dwa0C5c42AHeSdggQytniDoHBzSLhwNwR3gjmgzQEBAQEBAQEBAQEBAQEBAQEBAQEBAQEBAQEFE4i4hqnZAw7Aa3es3DR5C58wtHta9xi1HTPk6bYWHypqvTy8I81NWldA28G+/EH2sfxhe2H99R0x4vDF+4ufLV4SsGYnQjOLvuuHOj0N2bzvpFuoNufJbDFza+2T7aM6coarARenAR7CYirOdel52uFf1cvtf/mTe2d/bPf6p3Nq/wB1Pd6M6qlio8PFblhzm6HBrmkmxuQLG+/MjbuPSymu3bt2/tOGnLLWFbd27cu/Y8ZETnGcTH10vlniJsroKiEW7Zlz6wGkE+NnW8lTadNM7l2n/NHo9Nj11UxcsVT9yeHf6d6rrVtyzglNPM10Js5pBB7iDdWpqmmqKo1hWuiK6Zpq0ng7Fh1WK6hZJHye0Ot3XHLyOy7C1ci5RFccsOAv2ptXKrc8k5NhejycZxg/8aW/bQjy7Jn8VbkU5XZO0Gu1xfuvv7FVdkgIIfNOGux3Lk0NFIGOkbYOvts4EtcR0NtJ8D15KYRKL4b5cly3grmVz2OL3l4awksYLAbEgc7XO38UmSIyWp7xGPTIHrNlCXpcANyN0FL4vH/cp/2kfxhTTqirRlwmcGZGi1GwD5efIfOuSdSNFya4OF27hQlTeKGYZ8vYRE7CnBrnyaS4tDiGhrjsDtzA53UxCJlP5XxB2K5dp5qm2uSNrnW2Gq29gkkJQmw3UJYskEn82QfUboPS4NIuRvy8UHj5BH9Mges2QZICDFjw8egQfUboPWuDm3buEBx0i7tkHjHh7bsII8EHpNhug8Y8SC7CD6jdBkgICAgICAgICAgIOS5nn+UZgnJ6PLf8Nm/sXJ42vexFc/HLs4O62dRuYW3Hwz7eKMWKzG3g334g+1j+ML2w/vqPmjxeGL9xc+WrwlJ55/CR/wCSz4Qsraf4ieiGHsf8JT0z4tDBZI6er1YlE6Vmk7Dv2sel+vtXhhpoprzuUzVDJxdNyujdtVxTVn3LFJK7HqZtNglO6GEuBe9wsNjf1c9+ZJsOS2NVVWJpizZo3aeWZammmnCVziMRc368uER9eWUNLO1Yx9VHBSG7YG6fzthbyDR5krH2ldomqm1RpTGX10MnZFmuKKr1etc59X65q2ta24g6TkCftcAsfqPc322d+8ul2XXvWMuaZjz83Ibbo3cVnzxE+Xksi2LUOF5yp5KvilIygdokfJE1r7kaXGKMXuNxbwV40UnVt5p4bOwLCHVUNR2j47Of6Gk7kAua7UTcE339qRJMLPlOeTOnDuWGslcJGkxGW/pHToe0u77ghp7xfvUTwlMcYc7yrDWZkj+RYfK4Qn5x4c46GtsBv1tuPQGxO9uomeCI4r1UZTOTcg14ZOZDK1t7N0NaLhps3UdyHEE9QB3KM85TllD6cHar5Nk+pdKTpjme63QAQxuIHdvc+spUUqdgGDz8R8alfiE2kMAc4ka9OsnSyNlwAPRPs6kqZnJEcWtnvLcuV3xRSzmWIhz4huNBGkH0LkA7jcc/BInMmMnROJji/h00vNyTCST1OyiNVp0U7KWRZs1YI19RU9nA1zhGyxk3Djqdp1AN9K++5PsUzOSsRm8yy6bJnEBtKX3Y6RsbwNmPEgGl+noRqae/Yi9knjBHCWzxay19zqz5WJXP7eS2hw+h6BOzr8tthbZIkmG1lDhsKylpqv5S5urTLpayzhY3sJNXhzsomUxDVzbUS5q4gfIppuyhD+zaD9AWZqLnNuA5ziLC/eB65jhCJ4ylf/yM0s7XYXWOjcD9LRZw8Wua8exRvJ3WPGvCwxlPVNc7WHCG19hs94c3uN2nl4dyUlTQwXh5JmvCm1WJ1bi+UEt1NMhAuR6Ti4d3IckzyRlmz4aYnNgubnUFa4uYTIwNuS1skYJuy/IFrXbdbhJ0TGuTHidiU2M5uZQUjiGAxs0Xs10kljd/eA1zfVukaEsce4dSZZwOSfD6omzLStDTGHsOxFw43G/0SpiUTCf4JvtlmYOPotnNh0aOyjJt3b3PmoqTSqkQn4nZne10hZA27gDu2OMGzbMuAXuvzPj0ACnRGq2YDw1fgOORTUFW4Ma672aNJeB9U2dYg+I29ajNOStV0k3ETOz6ftSyCMvs3m0RxuDdWi9nOc4jc8r+G86QjWWGasrScP3RVOB1D7OfoNxYh1i4BwGzmkNOxHTrdInMmMnUaEszRgME04trYH7c2uc2zgDa+xJ5dwVdFtUpR0wpKcNYSbEm55kucSSdu8lQl90BAQEBAQEBAQcfx1ujG5wf61/vcSuQxMZXq4+M+LvcHOeHt/LHg0l4Mlt4N9+IPtY/jC9sP76j5o8Xhi/cXPlq8JSeefwjk/Jb8IWTtP8AET0Qw9j/AISnpnxfaHO1RDCGtbDYADdrug8H2XpTtW9ERGUdk+rzr2JhqqpqmauPxj0TGB5oONSmDEBodICGvjJbvY7cyQbdbrMw2P8Abz7K5GUzpMMDGbLjCx7e1OcU6xVlP79jSwTCmyRVlJUNaZGbtktvy2I6gXANv7xXhhsNTMXbFURnGk+H18WRjMVVFVjE0TO7Oscnx846lPBuFp2/eoh0Ph022CvJ6yn4GBdFsiP6M9PlDlNvT/iKY/2x4ytS2jSOM4x/TS37eH9VGrcinK6FxGcG5JqtW3oW8y5oHvURqtOiucFRbLdR9uf1UampFKv8DfvzN9gPjapqRS6FxI/Aiq/IHxtVY1WnRUeF8RnyDXtj5ufK0es00YUzqiNGtwNqWsq6pjiA57YnNHVwYZb29Wse1Kil8+OMzX4hTNY4FzWSagDu25Za46XsfYlJUsPEn+jdn/I/YkapnRu8JPwIi/Lk/WOUTqRopOZv6Y2fb036IlaNFeVYON/3kp/tv/G9RSmpZ+H7g/JdJpN/mgPMXB94UTqmNETnHhzFmKsM1PIYZXW1HTrY+wsCW3BBsALg9OSRJMKPjFJiPD6WN0dSXRuNm2c5zCQL6XxO2Fx3e0K3CVeMJ/irXfdPItFM0W7WSOS3drp5HW8rqI1TOi2cOfwJpfyD8blE6pjRzvBz23GkmPcfKJ/dFKD7wrcivK8xk9lxpBk2HyiD3xRAe9OQ5XR+If4FVX2f7wVY1WnRV+DbS/KtUG8zM4f9mNTUilDcDZA3FahpO5iaQO8Ndv7NQ9qVIpdjVV359y1gb8bzXLBDOad47U6wCSS2QAssHNPW/P6quouE/CiaobaoxBzhzs6JzhfvsZlG8nddBy9hYwTBYoGu19m3TqtbUeZNrm255XKrK0JFAQEBAQEBAQEBBzLPNJ8mx9zukgDx67aT7xfzXM7Tt7l+Z5+Pk7LY97fwsRy05x5wr617aNvBvvxB9rH8YXth/fUfNHi8MX7i58tXhKYzfTPq81PbStLnaW7AXP0QszH26q8VNNMZzlDX7Lu0W8FTVXOUZzr0o7+T9T/USexY/wBixH9ksz+IYX8yEzljL8lNXifEx2UcV3ekQCSAel9gOdyszBYO5Rc9pdjdinjxa7aO0LVdqbNmd6qrhwb+BVWurra1+0diG366R/AN8ysjC3M67uJnTk6vqGNjbWVFjBx97l6/qVEaLBaF00iIdWylSfI8vxB/MjWfzjf9BA8l1eBt+zsUxPT28XEbTve1xVcxpHDs4JhZbAcil4cV+KYtLPiU8TJCdTZGk3c4WDbAAFgAA33IsNjzVs4Vyl5V5JxfFgIsUqGujB+tKXN266Q27j60zgyl0fLOAsy9grYKY3tcueRYve7m637OgACiZTEKrw1yVPljEZn4g6MgsEbNJJ1AOvqOwtyG3j4bzM5oiMlrzZhbsZy7PBTkBz22aTyuCCL+GyiEyieG2XJctYI9mIlut8pks03DRoY0Am3P0b+aTOZEZILG+E0dXXOfhc5hDjq0FmtrSfxCHNIHhvZTvI3VEz5lmPK08UUMplkcxz5Ng21yA2zRci9ncyeSmJzRMZOt5twCTG8mCnpS0SARkB2wJZa4v06qsTxWmODZyJgsmAZZjhrS0vBc46dwNTybX62BSSFWz5kWoxPMAqsCc0OIbcFxY5r2cntdbuA7rEdb7TEomFjxjLLsw5RZT4xIO3a1jjK0XAma2xdba4N3DpseijPinLgp2C5FxTCK5gpapjImvDiGyv0kXufmS3SSR0PtU5wjKUpmjLeKS4++fAqshjrWjMjmaAGgW0WLDuCb890iYJiUT/IDEcfrGnNFSNDe52twB56GhoaCfxvcbJnBlKQ4yU7aTKVNHTizWTta0dzWwSgD2BKSpAZfy3ijsAjky9U2ilaXdn2hYWG5BsLEDlzaQVMzCMpWrh7kN+X6t1Rir2ulLS1rWkkMBIJJcQLuNreG/O+0TKYhnxAyG7MNU2fC3tZMAGkOuGvANwdQBIcL87b7crKIlMwghknFsXYIsbq7QjneQyE272gDV+cVOcIylN8OMr1mWqyZuIPjMDhcBp1F0lwA4XaLeiCDfw7kmcyIyRmPcOqimxs1GUpQwlxdpLixzC7mGOAILT+Kbd26ZmXM28Ayzirsbimx2rIZGbljZC7WPxSwAMse83KZwZS+ea+Hk0uOGryxKI5HO1lpcWEPPNzHgH6XUHvO9jZIkmGmco4zipDcUrNDOtpDf/CwNB8yEzgyl1GmjMNO1r3Fxa0AuPNxAtc+J5qqz6ICAgICAgICAgIK/nPCDieGaoBeSO7gOpH1m+6/rCwNo4b21rOnWOPrDa7JxcWL2VX3auE+UuYrmHZPvQTimro3u3DHtcfU1wP7F6WqoorpqnkmJ73leom5bqojliY7YXuuwiXEMV+VYDOwBzQL+VrciDyGx5Fb27hrl277exXEZw5mzi7Vmz9mxNuZyn65Ye/czEv7VH/hH+mp9hjvzI7P0R9p2Z+TPb/6a9Zg0kjQczVo7Mb6R6IPuA9xK87mFrmM8Td4c2n12Pa1jbdM5YOx/Nz65ePjCFzFjrKmmbT4S3RAzyLyPDna+++5O5WFi8XTXTFq1GVEd7YYDA10VzfvznXPd+vdCvrXNqlcs4ScXxRrXD0G+k8/3e7z5e3uWXgsP7e7EckcZ+viwdoYuMNZmqPvTwjp5+p1jlyXVuHEBAQEBAQEHL6vhzW09Y9+C17gHuLjqe+Nxub+kWkhx8bBWzVybGXeGRgxUVGYp+3c1wdpFyHPHIvkdu4Cw2sOW+2yZkUukKqwgICAgICCs5/yy7NODtjpXtY5kgkGq+k2a9tiRuPpXvvyUxOSJjNJ5awv7iYDDA52oxtsXWsCbkmw7rlRKYSaAgINWKvZLiL4WH5yNjHuFjYNkLw3fkf5tyDaQROL5hiwmqbHUCVz3NLw2KJ8p0tIBJDWmwuQpyRMvnLmeBtFFJB2krZQ4s7KJ8jiG/Su0Nu2x2Oq2+yZGb70WPQV00LaV+ozRulZsbFjHMa6+2xBeBY78+5MjNJqEiAgICAgICAgICAgoub8rlsjp8MbcHd7BzB6uaO7vH/w0ePwE5zctx0x5w6XZe1ImIs3p48k+U+UqWtK6IshmaUyMwC3JDN6iG3heGyYpVBlGLnqejR3uPRe1ixXeq3aI/R4YjE28PRv3J9Z6HUsEwlmD0QZBuebndXO7/8A0uow2HpsUbtPXPO4rGYuvE3N+rqjmhILIYogICAgICAgICAgICAgICAgICAgICDmuc4HS45WGniqTMYIGUz445dIqA6V3840aBYPYdTjYbi/MK0KSkqeGV2djSlzjFFI6u1B3SRha2J297dqZX2O1mhORPK3ccrRhecoZqhkzo/k0kd44Xy+mZYiAQxpts081EaJmeKFZX1GCYBDHHHNEamapldIIHzOp4nTOeAY2A/OOEgsDsN73tZTqrpD6xyxYJilDJSx1Jp20s8YPYSvk1ulhN5GhmoFxa47gX5onReaKqFbSNkhDgHC4D2ljvNjgCPUQqrPugICAgICAgICAgICCv43lOHE3F0XzUh+s0bE/wB5v7RYrAxOzrV6d6OE/DzhtcJta9Yjdn+anmnXqn91Rrcn1NM75tokHew/umx9l1qLmzL9GkZ9De2dsYW5rO7Px9YRjsIqGH0oJf8Apu/gsacNejWieyWZGMw86XKe2H2p8v1NQfm4H/nDR8VlejBX6tKJ6+Hi869oYWjW5HVx8M1gwzIjnkHE3ho/FZufNx2HkCs+zsmZ43Z6o9WrxG3aY4Wac/jPp+y5UFDHh9OGUbQ1vh1PeTzJ8StzatUWqd2iMoc9ev3L1W9cnOWyvR5CAgICAgICAgICAgICAgICAgICAgICAg1KHDYsPc80UbGGRxe8tFi9x6uPVBtoCAgICAgICAgICAgICAgICAgICAgICAgICAgICAgICAgICAgICAgICAgICAgICAgICAgICAgICAgICAgICAgICAgICAgICAgICAgICAgICAgICAgICA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1" name="AutoShape 27" descr="data:image/jpeg;base64,/9j/4AAQSkZJRgABAQAAAQABAAD/2wCEAAkGBxQHBhQUBxQVFRUWFxsXGRYYGCEYGBYWGRYXHCAaFxYiHCohICQlHRgcJD0hJS0rLi8uGyszODMsNygtLisBCgoKDg0OGhAQGiwkHyQsLCwsLCwvLCwsLCwsLCwsLCwsLC0sLCwsLCw0LywsLCwsLCwsLDQ0LDQ3LC0sLCwsLP/AABEIAIgBcwMBEQACEQEDEQH/xAAcAAEAAgMBAQEAAAAAAAAAAAAABQYCBAcBAwj/xABMEAABAwIEAwQFBQsJCQEAAAABAAIDBBEFBhIhBzFBE1FhgSJxkaGyFCMyQnMVNTZScoKxs8HC0RYzN1NUYpLS0yQmJ4OTo8Ph8Bf/xAAaAQEAAgMBAAAAAAAAAAAAAAAAAQIEBQYD/8QAPBEBAAECAwMJBQYEBwAAAAAAAAECAwQRMQUSIUFRcYGRobHB0RMzYXLwFDI0U+HxFSIjUiRCVGKS0uL/2gAMAwEAAhEDEQA/AO4oCAgICAgICAgICAgICAgICAgICAgICAgICAgICAgICAgICAgICAgICAgICAgICAgICAgICAgICAgICAgICAgICAgICAgICAgICAgICAgICAgICAgICAgICAgICAgICAgICAgICAgICAgICAgICAgICAgICAgICAgICAgICAgICAgICAgICAgICAgICAgICAgICAgE2G6CHrcz0tG6z5Q49zPT9429pWHcx9i3wmrs4thZ2XirvGKMo+PDx4ox2fIAfRjmPk3/ADLGna9nmnu9WXGwb/LVT3+j7U+d6aU/Odoz8pt/hJV6dq2J1zjq9M1K9iYmnTKeifXJOUVfFXsvRva8eBuR6xzHms63douRnRMS1t7D3bM5XKZjpbK9HiICAgICAgICAgICAgICAgICAgICAgICAgICAgICAgICAgICAgICAgII/GsYjwel1VJ3P0Wj6Tj4fxWPiMTRYp3quqOdlYTB3MTXu0dc8kOb41mCbF3HtjpZ0jb9Hz/G8/YFzmIxt2/PGco5o+uLr8Js+zho/ljOrnnXq5kSsRmvUBBlDK6CUOgcWuHIg2I81amqaZzpnKUV0U1xu1RnHxXbLmctbhHjBA6CXkPzx09Y2/St1hNp5zuXu319XOY/Y2UTXY/4+nouq3TnRAQEBAQEBAQEBAQEBAQEBAQEBAQEBAQEBAQEBAQEBAQEBAQEBAQa2I1rcPonSVB9Fov6z0A8Sdl53btNqia6tIetizVeuRbp1lybFcRfilaZKk7nkOjW9Ghcnfv1Xq5rq/Z3WGw9GHtxbo/eedqtaXuAYLk7Ad5K8oiZnKHvMxEZytLcnCGMfdGpjieRfSbG3mXC62n8M3Yj2lyKZ5vqYaSdsTVM+ytTVHP9RJ/JSH+3Rexv+oo/h1v86O71P4rf/wBPV3/9WE+TXOgLsMmjnt0Gx8jqI9tkq2XVu5264q+umVqNs0xVu3qJo7/KJ8VZewxvIkBBBsQdiCOhC1kxMTlLcRMTGcaMVCV5yLjxf/s9Wb2HzZPcPqeQ3Hht0C3mzMXn/Rr6vT0c3tnARH9eiPm9fVdVunOiD4uq421Qjc9gkI1Bmoay0dQ297eKD7ICAgIPGuD23abjvCD1AQYTzNp4i6dwa0C5c42AHeSdggQytniDoHBzSLhwNwR3gjmgzQEBAQEBAQEBAQEBAQEBAQEBAQEBAQEBAQEFE4i4hqnZAw7Aa3es3DR5C58wtHta9xi1HTPk6bYWHypqvTy8I81NWldA28G+/EH2sfxhe2H99R0x4vDF+4ufLV4SsGYnQjOLvuuHOj0N2bzvpFuoNufJbDFza+2T7aM6coarARenAR7CYirOdel52uFf1cvtf/mTe2d/bPf6p3Nq/wB1Pd6M6qlio8PFblhzm6HBrmkmxuQLG+/MjbuPSymu3bt2/tOGnLLWFbd27cu/Y8ZETnGcTH10vlniJsroKiEW7Zlz6wGkE+NnW8lTadNM7l2n/NHo9Nj11UxcsVT9yeHf6d6rrVtyzglNPM10Js5pBB7iDdWpqmmqKo1hWuiK6Zpq0ng7Fh1WK6hZJHye0Ot3XHLyOy7C1ci5RFccsOAv2ptXKrc8k5NhejycZxg/8aW/bQjy7Jn8VbkU5XZO0Gu1xfuvv7FVdkgIIfNOGux3Lk0NFIGOkbYOvts4EtcR0NtJ8D15KYRKL4b5cly3grmVz2OL3l4awksYLAbEgc7XO38UmSIyWp7xGPTIHrNlCXpcANyN0FL4vH/cp/2kfxhTTqirRlwmcGZGi1GwD5efIfOuSdSNFya4OF27hQlTeKGYZ8vYRE7CnBrnyaS4tDiGhrjsDtzA53UxCJlP5XxB2K5dp5qm2uSNrnW2Gq29gkkJQmw3UJYskEn82QfUboPS4NIuRvy8UHj5BH9Mges2QZICDFjw8egQfUboPWuDm3buEBx0i7tkHjHh7bsII8EHpNhug8Y8SC7CD6jdBkgICAgICAgICAgIOS5nn+UZgnJ6PLf8Nm/sXJ42vexFc/HLs4O62dRuYW3Hwz7eKMWKzG3g334g+1j+ML2w/vqPmjxeGL9xc+WrwlJ55/CR/wCSz4Qsraf4ieiGHsf8JT0z4tDBZI6er1YlE6Vmk7Dv2sel+vtXhhpoprzuUzVDJxdNyujdtVxTVn3LFJK7HqZtNglO6GEuBe9wsNjf1c9+ZJsOS2NVVWJpizZo3aeWZammmnCVziMRc368uER9eWUNLO1Yx9VHBSG7YG6fzthbyDR5krH2ldomqm1RpTGX10MnZFmuKKr1etc59X65q2ta24g6TkCftcAsfqPc322d+8ul2XXvWMuaZjz83Ibbo3cVnzxE+Xksi2LUOF5yp5KvilIygdokfJE1r7kaXGKMXuNxbwV40UnVt5p4bOwLCHVUNR2j47Of6Gk7kAua7UTcE339qRJMLPlOeTOnDuWGslcJGkxGW/pHToe0u77ghp7xfvUTwlMcYc7yrDWZkj+RYfK4Qn5x4c46GtsBv1tuPQGxO9uomeCI4r1UZTOTcg14ZOZDK1t7N0NaLhps3UdyHEE9QB3KM85TllD6cHar5Nk+pdKTpjme63QAQxuIHdvc+spUUqdgGDz8R8alfiE2kMAc4ka9OsnSyNlwAPRPs6kqZnJEcWtnvLcuV3xRSzmWIhz4huNBGkH0LkA7jcc/BInMmMnROJji/h00vNyTCST1OyiNVp0U7KWRZs1YI19RU9nA1zhGyxk3Djqdp1AN9K++5PsUzOSsRm8yy6bJnEBtKX3Y6RsbwNmPEgGl+noRqae/Yi9knjBHCWzxay19zqz5WJXP7eS2hw+h6BOzr8tthbZIkmG1lDhsKylpqv5S5urTLpayzhY3sJNXhzsomUxDVzbUS5q4gfIppuyhD+zaD9AWZqLnNuA5ziLC/eB65jhCJ4ylf/yM0s7XYXWOjcD9LRZw8Wua8exRvJ3WPGvCwxlPVNc7WHCG19hs94c3uN2nl4dyUlTQwXh5JmvCm1WJ1bi+UEt1NMhAuR6Ti4d3IckzyRlmz4aYnNgubnUFa4uYTIwNuS1skYJuy/IFrXbdbhJ0TGuTHidiU2M5uZQUjiGAxs0Xs10kljd/eA1zfVukaEsce4dSZZwOSfD6omzLStDTGHsOxFw43G/0SpiUTCf4JvtlmYOPotnNh0aOyjJt3b3PmoqTSqkQn4nZne10hZA27gDu2OMGzbMuAXuvzPj0ACnRGq2YDw1fgOORTUFW4Ma672aNJeB9U2dYg+I29ajNOStV0k3ETOz6ftSyCMvs3m0RxuDdWi9nOc4jc8r+G86QjWWGasrScP3RVOB1D7OfoNxYh1i4BwGzmkNOxHTrdInMmMnUaEszRgME04trYH7c2uc2zgDa+xJ5dwVdFtUpR0wpKcNYSbEm55kucSSdu8lQl90BAQEBAQEBAQcfx1ujG5wf61/vcSuQxMZXq4+M+LvcHOeHt/LHg0l4Mlt4N9+IPtY/jC9sP76j5o8Xhi/cXPlq8JSeefwjk/Jb8IWTtP8AET0Qw9j/AISnpnxfaHO1RDCGtbDYADdrug8H2XpTtW9ERGUdk+rzr2JhqqpqmauPxj0TGB5oONSmDEBodICGvjJbvY7cyQbdbrMw2P8Abz7K5GUzpMMDGbLjCx7e1OcU6xVlP79jSwTCmyRVlJUNaZGbtktvy2I6gXANv7xXhhsNTMXbFURnGk+H18WRjMVVFVjE0TO7Oscnx846lPBuFp2/eoh0Ph022CvJ6yn4GBdFsiP6M9PlDlNvT/iKY/2x4ytS2jSOM4x/TS37eH9VGrcinK6FxGcG5JqtW3oW8y5oHvURqtOiucFRbLdR9uf1UampFKv8DfvzN9gPjapqRS6FxI/Aiq/IHxtVY1WnRUeF8RnyDXtj5ufK0es00YUzqiNGtwNqWsq6pjiA57YnNHVwYZb29Wse1Kil8+OMzX4hTNY4FzWSagDu25Za46XsfYlJUsPEn+jdn/I/YkapnRu8JPwIi/Lk/WOUTqRopOZv6Y2fb036IlaNFeVYON/3kp/tv/G9RSmpZ+H7g/JdJpN/mgPMXB94UTqmNETnHhzFmKsM1PIYZXW1HTrY+wsCW3BBsALg9OSRJMKPjFJiPD6WN0dSXRuNm2c5zCQL6XxO2Fx3e0K3CVeMJ/irXfdPItFM0W7WSOS3drp5HW8rqI1TOi2cOfwJpfyD8blE6pjRzvBz23GkmPcfKJ/dFKD7wrcivK8xk9lxpBk2HyiD3xRAe9OQ5XR+If4FVX2f7wVY1WnRV+DbS/KtUG8zM4f9mNTUilDcDZA3FahpO5iaQO8Ndv7NQ9qVIpdjVV359y1gb8bzXLBDOad47U6wCSS2QAssHNPW/P6quouE/CiaobaoxBzhzs6JzhfvsZlG8nddBy9hYwTBYoGu19m3TqtbUeZNrm255XKrK0JFAQEBAQEBAQEBBzLPNJ8mx9zukgDx67aT7xfzXM7Tt7l+Z5+Pk7LY97fwsRy05x5wr617aNvBvvxB9rH8YXth/fUfNHi8MX7i58tXhKYzfTPq81PbStLnaW7AXP0QszH26q8VNNMZzlDX7Lu0W8FTVXOUZzr0o7+T9T/USexY/wBixH9ksz+IYX8yEzljL8lNXifEx2UcV3ekQCSAel9gOdyszBYO5Rc9pdjdinjxa7aO0LVdqbNmd6qrhwb+BVWurra1+0diG366R/AN8ysjC3M67uJnTk6vqGNjbWVFjBx97l6/qVEaLBaF00iIdWylSfI8vxB/MjWfzjf9BA8l1eBt+zsUxPT28XEbTve1xVcxpHDs4JhZbAcil4cV+KYtLPiU8TJCdTZGk3c4WDbAAFgAA33IsNjzVs4Vyl5V5JxfFgIsUqGujB+tKXN266Q27j60zgyl0fLOAsy9grYKY3tcueRYve7m637OgACiZTEKrw1yVPljEZn4g6MgsEbNJJ1AOvqOwtyG3j4bzM5oiMlrzZhbsZy7PBTkBz22aTyuCCL+GyiEyieG2XJctYI9mIlut8pks03DRoY0Am3P0b+aTOZEZILG+E0dXXOfhc5hDjq0FmtrSfxCHNIHhvZTvI3VEz5lmPK08UUMplkcxz5Ng21yA2zRci9ncyeSmJzRMZOt5twCTG8mCnpS0SARkB2wJZa4v06qsTxWmODZyJgsmAZZjhrS0vBc46dwNTybX62BSSFWz5kWoxPMAqsCc0OIbcFxY5r2cntdbuA7rEdb7TEomFjxjLLsw5RZT4xIO3a1jjK0XAma2xdba4N3DpseijPinLgp2C5FxTCK5gpapjImvDiGyv0kXufmS3SSR0PtU5wjKUpmjLeKS4++fAqshjrWjMjmaAGgW0WLDuCb890iYJiUT/IDEcfrGnNFSNDe52twB56GhoaCfxvcbJnBlKQ4yU7aTKVNHTizWTta0dzWwSgD2BKSpAZfy3ijsAjky9U2ilaXdn2hYWG5BsLEDlzaQVMzCMpWrh7kN+X6t1Rir2ulLS1rWkkMBIJJcQLuNreG/O+0TKYhnxAyG7MNU2fC3tZMAGkOuGvANwdQBIcL87b7crKIlMwghknFsXYIsbq7QjneQyE272gDV+cVOcIylN8OMr1mWqyZuIPjMDhcBp1F0lwA4XaLeiCDfw7kmcyIyRmPcOqimxs1GUpQwlxdpLixzC7mGOAILT+Kbd26ZmXM28Ayzirsbimx2rIZGbljZC7WPxSwAMse83KZwZS+ea+Hk0uOGryxKI5HO1lpcWEPPNzHgH6XUHvO9jZIkmGmco4zipDcUrNDOtpDf/CwNB8yEzgyl1GmjMNO1r3Fxa0AuPNxAtc+J5qqz6ICAgICAgICAgIK/nPCDieGaoBeSO7gOpH1m+6/rCwNo4b21rOnWOPrDa7JxcWL2VX3auE+UuYrmHZPvQTimro3u3DHtcfU1wP7F6WqoorpqnkmJ73leom5bqojliY7YXuuwiXEMV+VYDOwBzQL+VrciDyGx5Fb27hrl277exXEZw5mzi7Vmz9mxNuZyn65Ye/czEv7VH/hH+mp9hjvzI7P0R9p2Z+TPb/6a9Zg0kjQczVo7Mb6R6IPuA9xK87mFrmM8Td4c2n12Pa1jbdM5YOx/Nz65ePjCFzFjrKmmbT4S3RAzyLyPDna+++5O5WFi8XTXTFq1GVEd7YYDA10VzfvznXPd+vdCvrXNqlcs4ScXxRrXD0G+k8/3e7z5e3uWXgsP7e7EckcZ+viwdoYuMNZmqPvTwjp5+p1jlyXVuHEBAQEBAQEHL6vhzW09Y9+C17gHuLjqe+Nxub+kWkhx8bBWzVybGXeGRgxUVGYp+3c1wdpFyHPHIvkdu4Cw2sOW+2yZkUukKqwgICAgICCs5/yy7NODtjpXtY5kgkGq+k2a9tiRuPpXvvyUxOSJjNJ5awv7iYDDA52oxtsXWsCbkmw7rlRKYSaAgINWKvZLiL4WH5yNjHuFjYNkLw3fkf5tyDaQROL5hiwmqbHUCVz3NLw2KJ8p0tIBJDWmwuQpyRMvnLmeBtFFJB2krZQ4s7KJ8jiG/Su0Nu2x2Oq2+yZGb70WPQV00LaV+ozRulZsbFjHMa6+2xBeBY78+5MjNJqEiAgICAgICAgICAgoub8rlsjp8MbcHd7BzB6uaO7vH/w0ePwE5zctx0x5w6XZe1ImIs3p48k+U+UqWtK6IshmaUyMwC3JDN6iG3heGyYpVBlGLnqejR3uPRe1ixXeq3aI/R4YjE28PRv3J9Z6HUsEwlmD0QZBuebndXO7/8A0uow2HpsUbtPXPO4rGYuvE3N+rqjmhILIYogICAgICAgICAgICAgICAgICAgICDmuc4HS45WGniqTMYIGUz445dIqA6V3840aBYPYdTjYbi/MK0KSkqeGV2djSlzjFFI6u1B3SRha2J297dqZX2O1mhORPK3ccrRhecoZqhkzo/k0kd44Xy+mZYiAQxpts081EaJmeKFZX1GCYBDHHHNEamapldIIHzOp4nTOeAY2A/OOEgsDsN73tZTqrpD6xyxYJilDJSx1Jp20s8YPYSvk1ulhN5GhmoFxa47gX5onReaKqFbSNkhDgHC4D2ljvNjgCPUQqrPugICAgICAgICAgICCv43lOHE3F0XzUh+s0bE/wB5v7RYrAxOzrV6d6OE/DzhtcJta9Yjdn+anmnXqn91Rrcn1NM75tokHew/umx9l1qLmzL9GkZ9De2dsYW5rO7Px9YRjsIqGH0oJf8Apu/gsacNejWieyWZGMw86XKe2H2p8v1NQfm4H/nDR8VlejBX6tKJ6+Hi869oYWjW5HVx8M1gwzIjnkHE3ho/FZufNx2HkCs+zsmZ43Z6o9WrxG3aY4Wac/jPp+y5UFDHh9OGUbQ1vh1PeTzJ8StzatUWqd2iMoc9ev3L1W9cnOWyvR5CAgICAgICAgICAgICAgICAgICAgICAg1KHDYsPc80UbGGRxe8tFi9x6uPVBtoCAgICAgICAgICAgICAgICAgICAgICAgICAgICAgICAgICAgICAgICAgICAgICAgICAgICAgICAgICAgICAgICAgICAgICAgICAgICAgICAgICAgICA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3" name="AutoShape 29" descr="data:image/jpeg;base64,/9j/4AAQSkZJRgABAQAAAQABAAD/2wCEAAkGBxQHBhQUBxQVFRUWFxsXGRYYGCEYGBYWGRYXHCAaFxYiHCohICQlHRgcJD0hJS0rLi8uGyszODMsNygtLisBCgoKDg0OGhAQGiwkHyQsLCwsLCwvLCwsLCwsLCwsLCwsLC0sLCwsLCw0LywsLCwsLCwsLDQ0LDQ3LC0sLCwsLP/AABEIAIgBcwMBEQACEQEDEQH/xAAcAAEAAgMBAQEAAAAAAAAAAAAABQYCBAcBAwj/xABMEAABAwIEAwQFBQsJCQEAAAABAAIDBBEFBhIhBzFBE1FhgSJxkaGyFCMyQnMVNTZScoKxs8HC0RYzN1NUYpLS0yQmJ4OTo8Ph8Bf/xAAaAQEAAgMBAAAAAAAAAAAAAAAAAQIEBQYD/8QAPBEBAAECAwMJBQYEBwAAAAAAAAECAwQRMQUSIUFRcYGRobHB0RMzYXLwFDI0U+HxFSIjUiRCVGKS0uL/2gAMAwEAAhEDEQA/AO4oCAgICAgICAgICAgICAgICAgICAgICAgICAgICAgICAgICAgICAgICAgICAgICAgICAgICAgICAgICAgICAgICAgICAgICAgICAgICAgICAgICAgICAgICAgICAgICAgICAgICAgICAgICAgICAgICAgICAgICAgICAgICAgICAgICAgICAgICAgICAgICAgICAgE2G6CHrcz0tG6z5Q49zPT9429pWHcx9i3wmrs4thZ2XirvGKMo+PDx4ox2fIAfRjmPk3/ADLGna9nmnu9WXGwb/LVT3+j7U+d6aU/Odoz8pt/hJV6dq2J1zjq9M1K9iYmnTKeifXJOUVfFXsvRva8eBuR6xzHms63douRnRMS1t7D3bM5XKZjpbK9HiICAgICAgICAgICAgICAgICAgICAgICAgICAgICAgICAgICAgICAgII/GsYjwel1VJ3P0Wj6Tj4fxWPiMTRYp3quqOdlYTB3MTXu0dc8kOb41mCbF3HtjpZ0jb9Hz/G8/YFzmIxt2/PGco5o+uLr8Js+zho/ljOrnnXq5kSsRmvUBBlDK6CUOgcWuHIg2I81amqaZzpnKUV0U1xu1RnHxXbLmctbhHjBA6CXkPzx09Y2/St1hNp5zuXu319XOY/Y2UTXY/4+nouq3TnRAQEBAQEBAQEBAQEBAQEBAQEBAQEBAQEBAQEBAQEBAQEBAQEBAQa2I1rcPonSVB9Fov6z0A8Sdl53btNqia6tIetizVeuRbp1lybFcRfilaZKk7nkOjW9Ghcnfv1Xq5rq/Z3WGw9GHtxbo/eedqtaXuAYLk7Ad5K8oiZnKHvMxEZytLcnCGMfdGpjieRfSbG3mXC62n8M3Yj2lyKZ5vqYaSdsTVM+ytTVHP9RJ/JSH+3Rexv+oo/h1v86O71P4rf/wBPV3/9WE+TXOgLsMmjnt0Gx8jqI9tkq2XVu5264q+umVqNs0xVu3qJo7/KJ8VZewxvIkBBBsQdiCOhC1kxMTlLcRMTGcaMVCV5yLjxf/s9Wb2HzZPcPqeQ3Hht0C3mzMXn/Rr6vT0c3tnARH9eiPm9fVdVunOiD4uq421Qjc9gkI1Bmoay0dQ297eKD7ICAgIPGuD23abjvCD1AQYTzNp4i6dwa0C5c42AHeSdggQytniDoHBzSLhwNwR3gjmgzQEBAQEBAQEBAQEBAQEBAQEBAQEBAQEBAQEFE4i4hqnZAw7Aa3es3DR5C58wtHta9xi1HTPk6bYWHypqvTy8I81NWldA28G+/EH2sfxhe2H99R0x4vDF+4ufLV4SsGYnQjOLvuuHOj0N2bzvpFuoNufJbDFza+2T7aM6coarARenAR7CYirOdel52uFf1cvtf/mTe2d/bPf6p3Nq/wB1Pd6M6qlio8PFblhzm6HBrmkmxuQLG+/MjbuPSymu3bt2/tOGnLLWFbd27cu/Y8ZETnGcTH10vlniJsroKiEW7Zlz6wGkE+NnW8lTadNM7l2n/NHo9Nj11UxcsVT9yeHf6d6rrVtyzglNPM10Js5pBB7iDdWpqmmqKo1hWuiK6Zpq0ng7Fh1WK6hZJHye0Ot3XHLyOy7C1ci5RFccsOAv2ptXKrc8k5NhejycZxg/8aW/bQjy7Jn8VbkU5XZO0Gu1xfuvv7FVdkgIIfNOGux3Lk0NFIGOkbYOvts4EtcR0NtJ8D15KYRKL4b5cly3grmVz2OL3l4awksYLAbEgc7XO38UmSIyWp7xGPTIHrNlCXpcANyN0FL4vH/cp/2kfxhTTqirRlwmcGZGi1GwD5efIfOuSdSNFya4OF27hQlTeKGYZ8vYRE7CnBrnyaS4tDiGhrjsDtzA53UxCJlP5XxB2K5dp5qm2uSNrnW2Gq29gkkJQmw3UJYskEn82QfUboPS4NIuRvy8UHj5BH9Mges2QZICDFjw8egQfUboPWuDm3buEBx0i7tkHjHh7bsII8EHpNhug8Y8SC7CD6jdBkgICAgICAgICAgIOS5nn+UZgnJ6PLf8Nm/sXJ42vexFc/HLs4O62dRuYW3Hwz7eKMWKzG3g334g+1j+ML2w/vqPmjxeGL9xc+WrwlJ55/CR/wCSz4Qsraf4ieiGHsf8JT0z4tDBZI6er1YlE6Vmk7Dv2sel+vtXhhpoprzuUzVDJxdNyujdtVxTVn3LFJK7HqZtNglO6GEuBe9wsNjf1c9+ZJsOS2NVVWJpizZo3aeWZammmnCVziMRc368uER9eWUNLO1Yx9VHBSG7YG6fzthbyDR5krH2ldomqm1RpTGX10MnZFmuKKr1etc59X65q2ta24g6TkCftcAsfqPc322d+8ul2XXvWMuaZjz83Ibbo3cVnzxE+Xksi2LUOF5yp5KvilIygdokfJE1r7kaXGKMXuNxbwV40UnVt5p4bOwLCHVUNR2j47Of6Gk7kAua7UTcE339qRJMLPlOeTOnDuWGslcJGkxGW/pHToe0u77ghp7xfvUTwlMcYc7yrDWZkj+RYfK4Qn5x4c46GtsBv1tuPQGxO9uomeCI4r1UZTOTcg14ZOZDK1t7N0NaLhps3UdyHEE9QB3KM85TllD6cHar5Nk+pdKTpjme63QAQxuIHdvc+spUUqdgGDz8R8alfiE2kMAc4ka9OsnSyNlwAPRPs6kqZnJEcWtnvLcuV3xRSzmWIhz4huNBGkH0LkA7jcc/BInMmMnROJji/h00vNyTCST1OyiNVp0U7KWRZs1YI19RU9nA1zhGyxk3Djqdp1AN9K++5PsUzOSsRm8yy6bJnEBtKX3Y6RsbwNmPEgGl+noRqae/Yi9knjBHCWzxay19zqz5WJXP7eS2hw+h6BOzr8tthbZIkmG1lDhsKylpqv5S5urTLpayzhY3sJNXhzsomUxDVzbUS5q4gfIppuyhD+zaD9AWZqLnNuA5ziLC/eB65jhCJ4ylf/yM0s7XYXWOjcD9LRZw8Wua8exRvJ3WPGvCwxlPVNc7WHCG19hs94c3uN2nl4dyUlTQwXh5JmvCm1WJ1bi+UEt1NMhAuR6Ti4d3IckzyRlmz4aYnNgubnUFa4uYTIwNuS1skYJuy/IFrXbdbhJ0TGuTHidiU2M5uZQUjiGAxs0Xs10kljd/eA1zfVukaEsce4dSZZwOSfD6omzLStDTGHsOxFw43G/0SpiUTCf4JvtlmYOPotnNh0aOyjJt3b3PmoqTSqkQn4nZne10hZA27gDu2OMGzbMuAXuvzPj0ACnRGq2YDw1fgOORTUFW4Ma672aNJeB9U2dYg+I29ajNOStV0k3ETOz6ftSyCMvs3m0RxuDdWi9nOc4jc8r+G86QjWWGasrScP3RVOB1D7OfoNxYh1i4BwGzmkNOxHTrdInMmMnUaEszRgME04trYH7c2uc2zgDa+xJ5dwVdFtUpR0wpKcNYSbEm55kucSSdu8lQl90BAQEBAQEBAQcfx1ujG5wf61/vcSuQxMZXq4+M+LvcHOeHt/LHg0l4Mlt4N9+IPtY/jC9sP76j5o8Xhi/cXPlq8JSeefwjk/Jb8IWTtP8AET0Qw9j/AISnpnxfaHO1RDCGtbDYADdrug8H2XpTtW9ERGUdk+rzr2JhqqpqmauPxj0TGB5oONSmDEBodICGvjJbvY7cyQbdbrMw2P8Abz7K5GUzpMMDGbLjCx7e1OcU6xVlP79jSwTCmyRVlJUNaZGbtktvy2I6gXANv7xXhhsNTMXbFURnGk+H18WRjMVVFVjE0TO7Oscnx846lPBuFp2/eoh0Ph022CvJ6yn4GBdFsiP6M9PlDlNvT/iKY/2x4ytS2jSOM4x/TS37eH9VGrcinK6FxGcG5JqtW3oW8y5oHvURqtOiucFRbLdR9uf1UampFKv8DfvzN9gPjapqRS6FxI/Aiq/IHxtVY1WnRUeF8RnyDXtj5ufK0es00YUzqiNGtwNqWsq6pjiA57YnNHVwYZb29Wse1Kil8+OMzX4hTNY4FzWSagDu25Za46XsfYlJUsPEn+jdn/I/YkapnRu8JPwIi/Lk/WOUTqRopOZv6Y2fb036IlaNFeVYON/3kp/tv/G9RSmpZ+H7g/JdJpN/mgPMXB94UTqmNETnHhzFmKsM1PIYZXW1HTrY+wsCW3BBsALg9OSRJMKPjFJiPD6WN0dSXRuNm2c5zCQL6XxO2Fx3e0K3CVeMJ/irXfdPItFM0W7WSOS3drp5HW8rqI1TOi2cOfwJpfyD8blE6pjRzvBz23GkmPcfKJ/dFKD7wrcivK8xk9lxpBk2HyiD3xRAe9OQ5XR+If4FVX2f7wVY1WnRV+DbS/KtUG8zM4f9mNTUilDcDZA3FahpO5iaQO8Ndv7NQ9qVIpdjVV359y1gb8bzXLBDOad47U6wCSS2QAssHNPW/P6quouE/CiaobaoxBzhzs6JzhfvsZlG8nddBy9hYwTBYoGu19m3TqtbUeZNrm255XKrK0JFAQEBAQEBAQEBBzLPNJ8mx9zukgDx67aT7xfzXM7Tt7l+Z5+Pk7LY97fwsRy05x5wr617aNvBvvxB9rH8YXth/fUfNHi8MX7i58tXhKYzfTPq81PbStLnaW7AXP0QszH26q8VNNMZzlDX7Lu0W8FTVXOUZzr0o7+T9T/USexY/wBixH9ksz+IYX8yEzljL8lNXifEx2UcV3ekQCSAel9gOdyszBYO5Rc9pdjdinjxa7aO0LVdqbNmd6qrhwb+BVWurra1+0diG366R/AN8ysjC3M67uJnTk6vqGNjbWVFjBx97l6/qVEaLBaF00iIdWylSfI8vxB/MjWfzjf9BA8l1eBt+zsUxPT28XEbTve1xVcxpHDs4JhZbAcil4cV+KYtLPiU8TJCdTZGk3c4WDbAAFgAA33IsNjzVs4Vyl5V5JxfFgIsUqGujB+tKXN266Q27j60zgyl0fLOAsy9grYKY3tcueRYve7m637OgACiZTEKrw1yVPljEZn4g6MgsEbNJJ1AOvqOwtyG3j4bzM5oiMlrzZhbsZy7PBTkBz22aTyuCCL+GyiEyieG2XJctYI9mIlut8pks03DRoY0Am3P0b+aTOZEZILG+E0dXXOfhc5hDjq0FmtrSfxCHNIHhvZTvI3VEz5lmPK08UUMplkcxz5Ng21yA2zRci9ncyeSmJzRMZOt5twCTG8mCnpS0SARkB2wJZa4v06qsTxWmODZyJgsmAZZjhrS0vBc46dwNTybX62BSSFWz5kWoxPMAqsCc0OIbcFxY5r2cntdbuA7rEdb7TEomFjxjLLsw5RZT4xIO3a1jjK0XAma2xdba4N3DpseijPinLgp2C5FxTCK5gpapjImvDiGyv0kXufmS3SSR0PtU5wjKUpmjLeKS4++fAqshjrWjMjmaAGgW0WLDuCb890iYJiUT/IDEcfrGnNFSNDe52twB56GhoaCfxvcbJnBlKQ4yU7aTKVNHTizWTta0dzWwSgD2BKSpAZfy3ijsAjky9U2ilaXdn2hYWG5BsLEDlzaQVMzCMpWrh7kN+X6t1Rir2ulLS1rWkkMBIJJcQLuNreG/O+0TKYhnxAyG7MNU2fC3tZMAGkOuGvANwdQBIcL87b7crKIlMwghknFsXYIsbq7QjneQyE272gDV+cVOcIylN8OMr1mWqyZuIPjMDhcBp1F0lwA4XaLeiCDfw7kmcyIyRmPcOqimxs1GUpQwlxdpLixzC7mGOAILT+Kbd26ZmXM28Ayzirsbimx2rIZGbljZC7WPxSwAMse83KZwZS+ea+Hk0uOGryxKI5HO1lpcWEPPNzHgH6XUHvO9jZIkmGmco4zipDcUrNDOtpDf/CwNB8yEzgyl1GmjMNO1r3Fxa0AuPNxAtc+J5qqz6ICAgICAgICAgIK/nPCDieGaoBeSO7gOpH1m+6/rCwNo4b21rOnWOPrDa7JxcWL2VX3auE+UuYrmHZPvQTimro3u3DHtcfU1wP7F6WqoorpqnkmJ73leom5bqojliY7YXuuwiXEMV+VYDOwBzQL+VrciDyGx5Fb27hrl277exXEZw5mzi7Vmz9mxNuZyn65Ye/czEv7VH/hH+mp9hjvzI7P0R9p2Z+TPb/6a9Zg0kjQczVo7Mb6R6IPuA9xK87mFrmM8Td4c2n12Pa1jbdM5YOx/Nz65ePjCFzFjrKmmbT4S3RAzyLyPDna+++5O5WFi8XTXTFq1GVEd7YYDA10VzfvznXPd+vdCvrXNqlcs4ScXxRrXD0G+k8/3e7z5e3uWXgsP7e7EckcZ+viwdoYuMNZmqPvTwjp5+p1jlyXVuHEBAQEBAQEHL6vhzW09Y9+C17gHuLjqe+Nxub+kWkhx8bBWzVybGXeGRgxUVGYp+3c1wdpFyHPHIvkdu4Cw2sOW+2yZkUukKqwgICAgICCs5/yy7NODtjpXtY5kgkGq+k2a9tiRuPpXvvyUxOSJjNJ5awv7iYDDA52oxtsXWsCbkmw7rlRKYSaAgINWKvZLiL4WH5yNjHuFjYNkLw3fkf5tyDaQROL5hiwmqbHUCVz3NLw2KJ8p0tIBJDWmwuQpyRMvnLmeBtFFJB2krZQ4s7KJ8jiG/Su0Nu2x2Oq2+yZGb70WPQV00LaV+ozRulZsbFjHMa6+2xBeBY78+5MjNJqEiAgICAgICAgICAgoub8rlsjp8MbcHd7BzB6uaO7vH/w0ePwE5zctx0x5w6XZe1ImIs3p48k+U+UqWtK6IshmaUyMwC3JDN6iG3heGyYpVBlGLnqejR3uPRe1ixXeq3aI/R4YjE28PRv3J9Z6HUsEwlmD0QZBuebndXO7/8A0uow2HpsUbtPXPO4rGYuvE3N+rqjmhILIYogICAgICAgICAgICAgICAgICAgICDmuc4HS45WGniqTMYIGUz445dIqA6V3840aBYPYdTjYbi/MK0KSkqeGV2djSlzjFFI6u1B3SRha2J297dqZX2O1mhORPK3ccrRhecoZqhkzo/k0kd44Xy+mZYiAQxpts081EaJmeKFZX1GCYBDHHHNEamapldIIHzOp4nTOeAY2A/OOEgsDsN73tZTqrpD6xyxYJilDJSx1Jp20s8YPYSvk1ulhN5GhmoFxa47gX5onReaKqFbSNkhDgHC4D2ljvNjgCPUQqrPugICAgICAgICAgICCv43lOHE3F0XzUh+s0bE/wB5v7RYrAxOzrV6d6OE/DzhtcJta9Yjdn+anmnXqn91Rrcn1NM75tokHew/umx9l1qLmzL9GkZ9De2dsYW5rO7Px9YRjsIqGH0oJf8Apu/gsacNejWieyWZGMw86XKe2H2p8v1NQfm4H/nDR8VlejBX6tKJ6+Hi869oYWjW5HVx8M1gwzIjnkHE3ho/FZufNx2HkCs+zsmZ43Z6o9WrxG3aY4Wac/jPp+y5UFDHh9OGUbQ1vh1PeTzJ8StzatUWqd2iMoc9ev3L1W9cnOWyvR5CAgICAgICAgICAgICAgICAgICAgICAg1KHDYsPc80UbGGRxe8tFi9x6uPVBtoCAgICAgICAgICAgICAgICAgICAgICAgICAgICAgICAgICAgICAgICAgICAgICAgICAgICAgICAgICAgICAgICAgICAgICAgICAgICAgICAgICAgICA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5" name="AutoShape 31" descr="data:image/jpeg;base64,/9j/4AAQSkZJRgABAQAAAQABAAD/2wCEAAkGBxQHBhQUBxQVFRUWFxsXGRYYGCEYGBYWGRYXHCAaFxYiHCohICQlHRgcJD0hJS0rLi8uGyszODMsNygtLisBCgoKDg0OGhAQGiwkHyQsLCwsLCwvLCwsLCwsLCwsLCwsLC0sLCwsLCw0LywsLCwsLCwsLDQ0LDQ3LC0sLCwsLP/AABEIAIgBcwMBEQACEQEDEQH/xAAcAAEAAgMBAQEAAAAAAAAAAAAABQYCBAcBAwj/xABMEAABAwIEAwQFBQsJCQEAAAABAAIDBBEFBhIhBzFBE1FhgSJxkaGyFCMyQnMVNTZScoKxs8HC0RYzN1NUYpLS0yQmJ4OTo8Ph8Bf/xAAaAQEAAgMBAAAAAAAAAAAAAAAAAQIEBQYD/8QAPBEBAAECAwMJBQYEBwAAAAAAAAECAwQRMQUSIUFRcYGRobHB0RMzYXLwFDI0U+HxFSIjUiRCVGKS0uL/2gAMAwEAAhEDEQA/AO4oCAgICAgICAgICAgICAgICAgICAgICAgICAgICAgICAgICAgICAgICAgICAgICAgICAgICAgICAgICAgICAgICAgICAgICAgICAgICAgICAgICAgICAgICAgICAgICAgICAgICAgICAgICAgICAgICAgICAgICAgICAgICAgICAgICAgICAgICAgICAgICAgICAgE2G6CHrcz0tG6z5Q49zPT9429pWHcx9i3wmrs4thZ2XirvGKMo+PDx4ox2fIAfRjmPk3/ADLGna9nmnu9WXGwb/LVT3+j7U+d6aU/Odoz8pt/hJV6dq2J1zjq9M1K9iYmnTKeifXJOUVfFXsvRva8eBuR6xzHms63douRnRMS1t7D3bM5XKZjpbK9HiICAgICAgICAgICAgICAgICAgICAgICAgICAgICAgICAgICAgICAgII/GsYjwel1VJ3P0Wj6Tj4fxWPiMTRYp3quqOdlYTB3MTXu0dc8kOb41mCbF3HtjpZ0jb9Hz/G8/YFzmIxt2/PGco5o+uLr8Js+zho/ljOrnnXq5kSsRmvUBBlDK6CUOgcWuHIg2I81amqaZzpnKUV0U1xu1RnHxXbLmctbhHjBA6CXkPzx09Y2/St1hNp5zuXu319XOY/Y2UTXY/4+nouq3TnRAQEBAQEBAQEBAQEBAQEBAQEBAQEBAQEBAQEBAQEBAQEBAQEBAQa2I1rcPonSVB9Fov6z0A8Sdl53btNqia6tIetizVeuRbp1lybFcRfilaZKk7nkOjW9Ghcnfv1Xq5rq/Z3WGw9GHtxbo/eedqtaXuAYLk7Ad5K8oiZnKHvMxEZytLcnCGMfdGpjieRfSbG3mXC62n8M3Yj2lyKZ5vqYaSdsTVM+ytTVHP9RJ/JSH+3Rexv+oo/h1v86O71P4rf/wBPV3/9WE+TXOgLsMmjnt0Gx8jqI9tkq2XVu5264q+umVqNs0xVu3qJo7/KJ8VZewxvIkBBBsQdiCOhC1kxMTlLcRMTGcaMVCV5yLjxf/s9Wb2HzZPcPqeQ3Hht0C3mzMXn/Rr6vT0c3tnARH9eiPm9fVdVunOiD4uq421Qjc9gkI1Bmoay0dQ297eKD7ICAgIPGuD23abjvCD1AQYTzNp4i6dwa0C5c42AHeSdggQytniDoHBzSLhwNwR3gjmgzQEBAQEBAQEBAQEBAQEBAQEBAQEBAQEBAQEFE4i4hqnZAw7Aa3es3DR5C58wtHta9xi1HTPk6bYWHypqvTy8I81NWldA28G+/EH2sfxhe2H99R0x4vDF+4ufLV4SsGYnQjOLvuuHOj0N2bzvpFuoNufJbDFza+2T7aM6coarARenAR7CYirOdel52uFf1cvtf/mTe2d/bPf6p3Nq/wB1Pd6M6qlio8PFblhzm6HBrmkmxuQLG+/MjbuPSymu3bt2/tOGnLLWFbd27cu/Y8ZETnGcTH10vlniJsroKiEW7Zlz6wGkE+NnW8lTadNM7l2n/NHo9Nj11UxcsVT9yeHf6d6rrVtyzglNPM10Js5pBB7iDdWpqmmqKo1hWuiK6Zpq0ng7Fh1WK6hZJHye0Ot3XHLyOy7C1ci5RFccsOAv2ptXKrc8k5NhejycZxg/8aW/bQjy7Jn8VbkU5XZO0Gu1xfuvv7FVdkgIIfNOGux3Lk0NFIGOkbYOvts4EtcR0NtJ8D15KYRKL4b5cly3grmVz2OL3l4awksYLAbEgc7XO38UmSIyWp7xGPTIHrNlCXpcANyN0FL4vH/cp/2kfxhTTqirRlwmcGZGi1GwD5efIfOuSdSNFya4OF27hQlTeKGYZ8vYRE7CnBrnyaS4tDiGhrjsDtzA53UxCJlP5XxB2K5dp5qm2uSNrnW2Gq29gkkJQmw3UJYskEn82QfUboPS4NIuRvy8UHj5BH9Mges2QZICDFjw8egQfUboPWuDm3buEBx0i7tkHjHh7bsII8EHpNhug8Y8SC7CD6jdBkgICAgICAgICAgIOS5nn+UZgnJ6PLf8Nm/sXJ42vexFc/HLs4O62dRuYW3Hwz7eKMWKzG3g334g+1j+ML2w/vqPmjxeGL9xc+WrwlJ55/CR/wCSz4Qsraf4ieiGHsf8JT0z4tDBZI6er1YlE6Vmk7Dv2sel+vtXhhpoprzuUzVDJxdNyujdtVxTVn3LFJK7HqZtNglO6GEuBe9wsNjf1c9+ZJsOS2NVVWJpizZo3aeWZammmnCVziMRc368uER9eWUNLO1Yx9VHBSG7YG6fzthbyDR5krH2ldomqm1RpTGX10MnZFmuKKr1etc59X65q2ta24g6TkCftcAsfqPc322d+8ul2XXvWMuaZjz83Ibbo3cVnzxE+Xksi2LUOF5yp5KvilIygdokfJE1r7kaXGKMXuNxbwV40UnVt5p4bOwLCHVUNR2j47Of6Gk7kAua7UTcE339qRJMLPlOeTOnDuWGslcJGkxGW/pHToe0u77ghp7xfvUTwlMcYc7yrDWZkj+RYfK4Qn5x4c46GtsBv1tuPQGxO9uomeCI4r1UZTOTcg14ZOZDK1t7N0NaLhps3UdyHEE9QB3KM85TllD6cHar5Nk+pdKTpjme63QAQxuIHdvc+spUUqdgGDz8R8alfiE2kMAc4ka9OsnSyNlwAPRPs6kqZnJEcWtnvLcuV3xRSzmWIhz4huNBGkH0LkA7jcc/BInMmMnROJji/h00vNyTCST1OyiNVp0U7KWRZs1YI19RU9nA1zhGyxk3Djqdp1AN9K++5PsUzOSsRm8yy6bJnEBtKX3Y6RsbwNmPEgGl+noRqae/Yi9knjBHCWzxay19zqz5WJXP7eS2hw+h6BOzr8tthbZIkmG1lDhsKylpqv5S5urTLpayzhY3sJNXhzsomUxDVzbUS5q4gfIppuyhD+zaD9AWZqLnNuA5ziLC/eB65jhCJ4ylf/yM0s7XYXWOjcD9LRZw8Wua8exRvJ3WPGvCwxlPVNc7WHCG19hs94c3uN2nl4dyUlTQwXh5JmvCm1WJ1bi+UEt1NMhAuR6Ti4d3IckzyRlmz4aYnNgubnUFa4uYTIwNuS1skYJuy/IFrXbdbhJ0TGuTHidiU2M5uZQUjiGAxs0Xs10kljd/eA1zfVukaEsce4dSZZwOSfD6omzLStDTGHsOxFw43G/0SpiUTCf4JvtlmYOPotnNh0aOyjJt3b3PmoqTSqkQn4nZne10hZA27gDu2OMGzbMuAXuvzPj0ACnRGq2YDw1fgOORTUFW4Ma672aNJeB9U2dYg+I29ajNOStV0k3ETOz6ftSyCMvs3m0RxuDdWi9nOc4jc8r+G86QjWWGasrScP3RVOB1D7OfoNxYh1i4BwGzmkNOxHTrdInMmMnUaEszRgME04trYH7c2uc2zgDa+xJ5dwVdFtUpR0wpKcNYSbEm55kucSSdu8lQl90BAQEBAQEBAQcfx1ujG5wf61/vcSuQxMZXq4+M+LvcHOeHt/LHg0l4Mlt4N9+IPtY/jC9sP76j5o8Xhi/cXPlq8JSeefwjk/Jb8IWTtP8AET0Qw9j/AISnpnxfaHO1RDCGtbDYADdrug8H2XpTtW9ERGUdk+rzr2JhqqpqmauPxj0TGB5oONSmDEBodICGvjJbvY7cyQbdbrMw2P8Abz7K5GUzpMMDGbLjCx7e1OcU6xVlP79jSwTCmyRVlJUNaZGbtktvy2I6gXANv7xXhhsNTMXbFURnGk+H18WRjMVVFVjE0TO7Oscnx846lPBuFp2/eoh0Ph022CvJ6yn4GBdFsiP6M9PlDlNvT/iKY/2x4ytS2jSOM4x/TS37eH9VGrcinK6FxGcG5JqtW3oW8y5oHvURqtOiucFRbLdR9uf1UampFKv8DfvzN9gPjapqRS6FxI/Aiq/IHxtVY1WnRUeF8RnyDXtj5ufK0es00YUzqiNGtwNqWsq6pjiA57YnNHVwYZb29Wse1Kil8+OMzX4hTNY4FzWSagDu25Za46XsfYlJUsPEn+jdn/I/YkapnRu8JPwIi/Lk/WOUTqRopOZv6Y2fb036IlaNFeVYON/3kp/tv/G9RSmpZ+H7g/JdJpN/mgPMXB94UTqmNETnHhzFmKsM1PIYZXW1HTrY+wsCW3BBsALg9OSRJMKPjFJiPD6WN0dSXRuNm2c5zCQL6XxO2Fx3e0K3CVeMJ/irXfdPItFM0W7WSOS3drp5HW8rqI1TOi2cOfwJpfyD8blE6pjRzvBz23GkmPcfKJ/dFKD7wrcivK8xk9lxpBk2HyiD3xRAe9OQ5XR+If4FVX2f7wVY1WnRV+DbS/KtUG8zM4f9mNTUilDcDZA3FahpO5iaQO8Ndv7NQ9qVIpdjVV359y1gb8bzXLBDOad47U6wCSS2QAssHNPW/P6quouE/CiaobaoxBzhzs6JzhfvsZlG8nddBy9hYwTBYoGu19m3TqtbUeZNrm255XKrK0JFAQEBAQEBAQEBBzLPNJ8mx9zukgDx67aT7xfzXM7Tt7l+Z5+Pk7LY97fwsRy05x5wr617aNvBvvxB9rH8YXth/fUfNHi8MX7i58tXhKYzfTPq81PbStLnaW7AXP0QszH26q8VNNMZzlDX7Lu0W8FTVXOUZzr0o7+T9T/USexY/wBixH9ksz+IYX8yEzljL8lNXifEx2UcV3ekQCSAel9gOdyszBYO5Rc9pdjdinjxa7aO0LVdqbNmd6qrhwb+BVWurra1+0diG366R/AN8ysjC3M67uJnTk6vqGNjbWVFjBx97l6/qVEaLBaF00iIdWylSfI8vxB/MjWfzjf9BA8l1eBt+zsUxPT28XEbTve1xVcxpHDs4JhZbAcil4cV+KYtLPiU8TJCdTZGk3c4WDbAAFgAA33IsNjzVs4Vyl5V5JxfFgIsUqGujB+tKXN266Q27j60zgyl0fLOAsy9grYKY3tcueRYve7m637OgACiZTEKrw1yVPljEZn4g6MgsEbNJJ1AOvqOwtyG3j4bzM5oiMlrzZhbsZy7PBTkBz22aTyuCCL+GyiEyieG2XJctYI9mIlut8pks03DRoY0Am3P0b+aTOZEZILG+E0dXXOfhc5hDjq0FmtrSfxCHNIHhvZTvI3VEz5lmPK08UUMplkcxz5Ng21yA2zRci9ncyeSmJzRMZOt5twCTG8mCnpS0SARkB2wJZa4v06qsTxWmODZyJgsmAZZjhrS0vBc46dwNTybX62BSSFWz5kWoxPMAqsCc0OIbcFxY5r2cntdbuA7rEdb7TEomFjxjLLsw5RZT4xIO3a1jjK0XAma2xdba4N3DpseijPinLgp2C5FxTCK5gpapjImvDiGyv0kXufmS3SSR0PtU5wjKUpmjLeKS4++fAqshjrWjMjmaAGgW0WLDuCb890iYJiUT/IDEcfrGnNFSNDe52twB56GhoaCfxvcbJnBlKQ4yU7aTKVNHTizWTta0dzWwSgD2BKSpAZfy3ijsAjky9U2ilaXdn2hYWG5BsLEDlzaQVMzCMpWrh7kN+X6t1Rir2ulLS1rWkkMBIJJcQLuNreG/O+0TKYhnxAyG7MNU2fC3tZMAGkOuGvANwdQBIcL87b7crKIlMwghknFsXYIsbq7QjneQyE272gDV+cVOcIylN8OMr1mWqyZuIPjMDhcBp1F0lwA4XaLeiCDfw7kmcyIyRmPcOqimxs1GUpQwlxdpLixzC7mGOAILT+Kbd26ZmXM28Ayzirsbimx2rIZGbljZC7WPxSwAMse83KZwZS+ea+Hk0uOGryxKI5HO1lpcWEPPNzHgH6XUHvO9jZIkmGmco4zipDcUrNDOtpDf/CwNB8yEzgyl1GmjMNO1r3Fxa0AuPNxAtc+J5qqz6ICAgICAgICAgIK/nPCDieGaoBeSO7gOpH1m+6/rCwNo4b21rOnWOPrDa7JxcWL2VX3auE+UuYrmHZPvQTimro3u3DHtcfU1wP7F6WqoorpqnkmJ73leom5bqojliY7YXuuwiXEMV+VYDOwBzQL+VrciDyGx5Fb27hrl277exXEZw5mzi7Vmz9mxNuZyn65Ye/czEv7VH/hH+mp9hjvzI7P0R9p2Z+TPb/6a9Zg0kjQczVo7Mb6R6IPuA9xK87mFrmM8Td4c2n12Pa1jbdM5YOx/Nz65ePjCFzFjrKmmbT4S3RAzyLyPDna+++5O5WFi8XTXTFq1GVEd7YYDA10VzfvznXPd+vdCvrXNqlcs4ScXxRrXD0G+k8/3e7z5e3uWXgsP7e7EckcZ+viwdoYuMNZmqPvTwjp5+p1jlyXVuHEBAQEBAQEHL6vhzW09Y9+C17gHuLjqe+Nxub+kWkhx8bBWzVybGXeGRgxUVGYp+3c1wdpFyHPHIvkdu4Cw2sOW+2yZkUukKqwgICAgICCs5/yy7NODtjpXtY5kgkGq+k2a9tiRuPpXvvyUxOSJjNJ5awv7iYDDA52oxtsXWsCbkmw7rlRKYSaAgINWKvZLiL4WH5yNjHuFjYNkLw3fkf5tyDaQROL5hiwmqbHUCVz3NLw2KJ8p0tIBJDWmwuQpyRMvnLmeBtFFJB2krZQ4s7KJ8jiG/Su0Nu2x2Oq2+yZGb70WPQV00LaV+ozRulZsbFjHMa6+2xBeBY78+5MjNJqEiAgICAgICAgICAgoub8rlsjp8MbcHd7BzB6uaO7vH/w0ePwE5zctx0x5w6XZe1ImIs3p48k+U+UqWtK6IshmaUyMwC3JDN6iG3heGyYpVBlGLnqejR3uPRe1ixXeq3aI/R4YjE28PRv3J9Z6HUsEwlmD0QZBuebndXO7/8A0uow2HpsUbtPXPO4rGYuvE3N+rqjmhILIYogICAgICAgICAgICAgICAgICAgICDmuc4HS45WGniqTMYIGUz445dIqA6V3840aBYPYdTjYbi/MK0KSkqeGV2djSlzjFFI6u1B3SRha2J297dqZX2O1mhORPK3ccrRhecoZqhkzo/k0kd44Xy+mZYiAQxpts081EaJmeKFZX1GCYBDHHHNEamapldIIHzOp4nTOeAY2A/OOEgsDsN73tZTqrpD6xyxYJilDJSx1Jp20s8YPYSvk1ulhN5GhmoFxa47gX5onReaKqFbSNkhDgHC4D2ljvNjgCPUQqrPugICAgICAgICAgICCv43lOHE3F0XzUh+s0bE/wB5v7RYrAxOzrV6d6OE/DzhtcJta9Yjdn+anmnXqn91Rrcn1NM75tokHew/umx9l1qLmzL9GkZ9De2dsYW5rO7Px9YRjsIqGH0oJf8Apu/gsacNejWieyWZGMw86XKe2H2p8v1NQfm4H/nDR8VlejBX6tKJ6+Hi869oYWjW5HVx8M1gwzIjnkHE3ho/FZufNx2HkCs+zsmZ43Z6o9WrxG3aY4Wac/jPp+y5UFDHh9OGUbQ1vh1PeTzJ8StzatUWqd2iMoc9ev3L1W9cnOWyvR5CAgICAgICAgICAgICAgICAgICAgICAg1KHDYsPc80UbGGRxe8tFi9x6uPVBtoCAgICAgICAgICAgICAgICAgICAgICAgICAgICAgICAgICAgICAgICAgICAgICAgICAgICAgICAgICAgICAgICAgICAgICAgICAgICAgICAgICAgICA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36" name="Picture 32" descr="bright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365500"/>
            <a:ext cx="181292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8" name="AutoShape 3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eprints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39" name="Picture 35" descr="epr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5619750"/>
            <a:ext cx="209708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5548313"/>
            <a:ext cx="112395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58992" y="0"/>
            <a:ext cx="166256" cy="3443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F3F2A8FF-7295-48B7-A2E1-34E585287F1D}" type="slidenum">
              <a:rPr lang="tr-TR" sz="1800" b="1"/>
              <a:pPr>
                <a:defRPr/>
              </a:pPr>
              <a:t>4</a:t>
            </a:fld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tr-TR" dirty="0" smtClean="0"/>
              <a:t>Главные характеристики успешной системы управления обучением</a:t>
            </a:r>
            <a:endParaRPr lang="ru-RU" dirty="0" smtClean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87386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58992" y="0"/>
            <a:ext cx="166256" cy="3443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F3F2A8FF-7295-48B7-A2E1-34E585287F1D}" type="slidenum">
              <a:rPr lang="tr-TR" sz="1800" b="1"/>
              <a:pPr>
                <a:defRPr/>
              </a:pPr>
              <a:t>5</a:t>
            </a:fld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tr-TR" dirty="0" smtClean="0"/>
              <a:t>Система управления обучением</a:t>
            </a:r>
            <a:r>
              <a:rPr lang="uk-UA" altLang="tr-TR" dirty="0" smtClean="0"/>
              <a:t>:</a:t>
            </a:r>
            <a:r>
              <a:rPr lang="tr-TR" altLang="tr-TR" dirty="0" smtClean="0"/>
              <a:t> Moodle</a:t>
            </a:r>
            <a:endParaRPr lang="tr-TR" dirty="0" smtClean="0"/>
          </a:p>
        </p:txBody>
      </p:sp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>
          <a:xfrm>
            <a:off x="393405" y="1663995"/>
            <a:ext cx="8229600" cy="4709160"/>
          </a:xfrm>
        </p:spPr>
        <p:txBody>
          <a:bodyPr/>
          <a:lstStyle/>
          <a:p>
            <a:r>
              <a:rPr lang="ru-RU" altLang="tr-TR" sz="2400" dirty="0" smtClean="0"/>
              <a:t>Moodle это система с открытым кодом, бесплатная для скачивания и распространения.</a:t>
            </a:r>
          </a:p>
          <a:p>
            <a:r>
              <a:rPr lang="ru-RU" altLang="tr-TR" sz="2400" dirty="0" smtClean="0"/>
              <a:t>Это учебная платформа, разработанная для обеспечения  преподавателей, администраторов и учеников единой, безопасной и интегрированной системой,  чтобы создать среду персонифицированного обучения. </a:t>
            </a:r>
          </a:p>
          <a:p>
            <a:r>
              <a:rPr lang="ru-RU" altLang="tr-TR" sz="2400" dirty="0" smtClean="0"/>
              <a:t>Moodle имеет очень легкий для использования интерфейс.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44" y="4543536"/>
            <a:ext cx="4297326" cy="1923053"/>
          </a:xfrm>
          <a:prstGeom prst="rect">
            <a:avLst/>
          </a:prstGeom>
        </p:spPr>
      </p:pic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58992" y="0"/>
            <a:ext cx="166256" cy="3443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F3F2A8FF-7295-48B7-A2E1-34E585287F1D}" type="slidenum">
              <a:rPr lang="tr-TR" sz="1800" b="1"/>
              <a:pPr>
                <a:defRPr/>
              </a:pPr>
              <a:t>6</a:t>
            </a:fld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tr-TR" dirty="0" smtClean="0"/>
              <a:t>MOODLE – Функции для организации взаимодействия</a:t>
            </a:r>
            <a:endParaRPr lang="ru-RU" dirty="0" smtClean="0"/>
          </a:p>
        </p:txBody>
      </p:sp>
      <p:pic>
        <p:nvPicPr>
          <p:cNvPr id="27650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2611" y="1584325"/>
            <a:ext cx="6048375" cy="5067300"/>
          </a:xfrm>
        </p:spPr>
      </p:pic>
      <p:sp>
        <p:nvSpPr>
          <p:cNvPr id="27651" name="Altbilgi Yer Tutucusu 2"/>
          <p:cNvSpPr>
            <a:spLocks noGrp="1"/>
          </p:cNvSpPr>
          <p:nvPr>
            <p:ph type="ftr" sz="quarter" idx="11"/>
          </p:nvPr>
        </p:nvSpPr>
        <p:spPr bwMode="auto">
          <a:xfrm>
            <a:off x="5257800" y="612775"/>
            <a:ext cx="132556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775F55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32457EB-C064-4DDD-9C7C-003F7E7B3D29}" type="slidenum">
              <a:rPr lang="tr-TR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379807" y="6650083"/>
            <a:ext cx="43688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Reference: http://www.pinterest.com/pin/281263939202594995/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6013" y="2662238"/>
            <a:ext cx="1595437" cy="33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Открытый источник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30625" y="1743075"/>
            <a:ext cx="914400" cy="26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Сообщение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46650" y="1635125"/>
            <a:ext cx="1208088" cy="212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Форум новости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7125" y="1968500"/>
            <a:ext cx="1239838" cy="1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Мгновенные сообщения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51513" y="2370138"/>
            <a:ext cx="914400" cy="26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Вики</a:t>
            </a: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1550" y="2681288"/>
            <a:ext cx="827088" cy="293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Общая деятельность</a:t>
            </a:r>
            <a:endParaRPr lang="ru-RU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97288" y="4357688"/>
            <a:ext cx="684212" cy="247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Курсы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05475" y="2706688"/>
            <a:ext cx="914400" cy="26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Форумы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70563" y="3006725"/>
            <a:ext cx="914400" cy="26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/>
              <a:t>Чат</a:t>
            </a: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00725" y="3308350"/>
            <a:ext cx="914400" cy="26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Вебсайты</a:t>
            </a:r>
            <a:endParaRPr lang="ru-RU" sz="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55671" y="3879851"/>
            <a:ext cx="914400" cy="266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Сокурсник</a:t>
            </a:r>
            <a:endParaRPr lang="ru-RU" sz="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96712" y="4184994"/>
            <a:ext cx="914400" cy="26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Личность</a:t>
            </a:r>
            <a:endParaRPr lang="ru-RU" sz="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22340" y="4475785"/>
            <a:ext cx="914400" cy="266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Преподаватель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64213" y="4778375"/>
            <a:ext cx="914400" cy="266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 smtClean="0"/>
              <a:t>Загрузить</a:t>
            </a:r>
            <a:endParaRPr lang="ru-RU" sz="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03913" y="5064125"/>
            <a:ext cx="914400" cy="26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dirty="0" smtClean="0"/>
              <a:t>Он-лайн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19638" y="5084763"/>
            <a:ext cx="757237" cy="26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Оценивание</a:t>
            </a:r>
            <a:endParaRPr lang="ru-RU" sz="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6313" y="3486150"/>
            <a:ext cx="557212" cy="196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Ресурсы</a:t>
            </a:r>
            <a:endParaRPr lang="ru-RU" sz="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32425" y="5802313"/>
            <a:ext cx="914400" cy="266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Тест-викторина</a:t>
            </a:r>
            <a:endParaRPr lang="ru-RU" sz="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92863" y="5419725"/>
            <a:ext cx="1074737" cy="247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Короткие ответы</a:t>
            </a:r>
            <a:endParaRPr lang="ru-RU" sz="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18275" y="5686425"/>
            <a:ext cx="1101725" cy="26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Множественный выбор</a:t>
            </a:r>
            <a:endParaRPr lang="ru-RU" sz="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65875" y="6002338"/>
            <a:ext cx="914400" cy="266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Цифровой</a:t>
            </a:r>
            <a:endParaRPr lang="ru-RU" sz="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338888" y="6240463"/>
            <a:ext cx="1201737" cy="266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Закрытые вопросы</a:t>
            </a:r>
            <a:endParaRPr lang="ru-RU" sz="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09542" y="3599654"/>
            <a:ext cx="914400" cy="265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/>
              <a:t>Офисные документы</a:t>
            </a:r>
            <a:endParaRPr lang="ru-RU" sz="800" dirty="0"/>
          </a:p>
        </p:txBody>
      </p:sp>
      <p:sp>
        <p:nvSpPr>
          <p:cNvPr id="31" name="Slayt Numarası Yer Tutucusu 3"/>
          <p:cNvSpPr txBox="1">
            <a:spLocks/>
          </p:cNvSpPr>
          <p:nvPr/>
        </p:nvSpPr>
        <p:spPr>
          <a:xfrm>
            <a:off x="8858992" y="0"/>
            <a:ext cx="166256" cy="344384"/>
          </a:xfrm>
          <a:prstGeom prst="rect">
            <a:avLst/>
          </a:prstGeom>
        </p:spPr>
        <p:txBody>
          <a:bodyPr vert="horz" lIns="0" rIns="0" anchor="b">
            <a:normAutofit lnSpcReduction="10000"/>
          </a:bodyPr>
          <a:lstStyle>
            <a:defPPr>
              <a:defRPr lang="tr-T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3F2A8FF-7295-48B7-A2E1-34E585287F1D}" type="slidenum">
              <a:rPr lang="tr-TR" sz="1800" b="1" smtClean="0"/>
              <a:pPr>
                <a:defRPr/>
              </a:pPr>
              <a:t>7</a:t>
            </a:fld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Başlık 4"/>
          <p:cNvSpPr>
            <a:spLocks noGrp="1"/>
          </p:cNvSpPr>
          <p:nvPr>
            <p:ph type="title"/>
          </p:nvPr>
        </p:nvSpPr>
        <p:spPr>
          <a:xfrm>
            <a:off x="133350" y="-127591"/>
            <a:ext cx="8858250" cy="1116012"/>
          </a:xfrm>
        </p:spPr>
        <p:txBody>
          <a:bodyPr>
            <a:normAutofit fontScale="90000"/>
          </a:bodyPr>
          <a:lstStyle/>
          <a:p>
            <a:r>
              <a:rPr lang="ru-RU" altLang="tr-TR" sz="3700" dirty="0"/>
              <a:t>Использование </a:t>
            </a:r>
            <a:r>
              <a:rPr lang="ru-RU" altLang="tr-TR" sz="3700" dirty="0" smtClean="0"/>
              <a:t>системы </a:t>
            </a:r>
            <a:r>
              <a:rPr lang="tr-TR" altLang="tr-TR" sz="3700" dirty="0"/>
              <a:t>MOODLE</a:t>
            </a:r>
            <a:r>
              <a:rPr lang="ru-RU" altLang="tr-TR" sz="3700" dirty="0" smtClean="0"/>
              <a:t> для домашних заданий</a:t>
            </a:r>
            <a:endParaRPr lang="tr-TR" sz="37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58992" y="0"/>
            <a:ext cx="166256" cy="3443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F3F2A8FF-7295-48B7-A2E1-34E585287F1D}" type="slidenum">
              <a:rPr lang="tr-TR" sz="1800" b="1"/>
              <a:pPr>
                <a:defRPr/>
              </a:pPr>
              <a:t>8</a:t>
            </a:fld>
            <a:endParaRPr lang="tr-TR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70850"/>
            <a:ext cx="4335053" cy="2665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958681"/>
            <a:ext cx="4524375" cy="2667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" y="3732028"/>
            <a:ext cx="4452161" cy="2822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9" y="3729038"/>
            <a:ext cx="4433775" cy="282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358849"/>
            <a:ext cx="4460612" cy="3001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46" y="340741"/>
            <a:ext cx="4304170" cy="3061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" y="3480999"/>
            <a:ext cx="4494238" cy="3153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0" y="3484654"/>
            <a:ext cx="4253024" cy="3153651"/>
          </a:xfrm>
          <a:prstGeom prst="rect">
            <a:avLst/>
          </a:prstGeom>
        </p:spPr>
      </p:pic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58992" y="0"/>
            <a:ext cx="166256" cy="3443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F3F2A8FF-7295-48B7-A2E1-34E585287F1D}" type="slidenum">
              <a:rPr lang="tr-TR" sz="1800" b="1"/>
              <a:pPr>
                <a:defRPr/>
              </a:pPr>
              <a:t>9</a:t>
            </a:fld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E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459</TotalTime>
  <Words>312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Использование  системы moodle  в  учебном процессе   </vt:lpstr>
      <vt:lpstr>Взаимодействие</vt:lpstr>
      <vt:lpstr>Теория взаимодействия и коммуникации Колберга</vt:lpstr>
      <vt:lpstr>Системы управления обучением и контентом (СУО и CУК)</vt:lpstr>
      <vt:lpstr>Главные характеристики успешной системы управления обучением</vt:lpstr>
      <vt:lpstr>Система управления обучением: Moodle</vt:lpstr>
      <vt:lpstr>MOODLE – Функции для организации взаимодействия</vt:lpstr>
      <vt:lpstr>Использование системы MOODLE для домашних заданий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Çağrı Büyükçaylı</dc:creator>
  <cp:lastModifiedBy>User</cp:lastModifiedBy>
  <cp:revision>62</cp:revision>
  <dcterms:created xsi:type="dcterms:W3CDTF">2014-07-16T07:45:19Z</dcterms:created>
  <dcterms:modified xsi:type="dcterms:W3CDTF">2017-03-06T08:31:27Z</dcterms:modified>
</cp:coreProperties>
</file>