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Maven Pro" panose="020B0604020202020204" charset="0"/>
      <p:regular r:id="rId9"/>
      <p:bold r:id="rId10"/>
    </p:embeddedFont>
    <p:embeddedFont>
      <p:font typeface="Nunito" panose="020B0604020202020204" charset="-52"/>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852"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73a74c7d42_1_2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73a74c7d42_1_2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73a74c7d42_1_2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73a74c7d42_1_2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73a74c7d42_1_2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73a74c7d42_1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73a74c7d42_1_2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73a74c7d42_1_2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73a74c7d42_1_3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 name="Google Shape;308;g73a74c7d42_1_3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r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ru" dirty="0"/>
              <a:t>Испытания полимерного материала на твёрдость</a:t>
            </a:r>
            <a:endParaRPr dirty="0"/>
          </a:p>
        </p:txBody>
      </p:sp>
      <p:sp>
        <p:nvSpPr>
          <p:cNvPr id="2" name="Подзаголовок 1"/>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Твёрдость</a:t>
            </a:r>
            <a:endParaRPr/>
          </a:p>
        </p:txBody>
      </p:sp>
      <p:sp>
        <p:nvSpPr>
          <p:cNvPr id="284" name="Google Shape;284;p1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ru" sz="1800">
                <a:solidFill>
                  <a:srgbClr val="444444"/>
                </a:solidFill>
                <a:highlight>
                  <a:srgbClr val="FFFFFF"/>
                </a:highlight>
                <a:latin typeface="Arial"/>
                <a:ea typeface="Arial"/>
                <a:cs typeface="Arial"/>
                <a:sym typeface="Arial"/>
              </a:rPr>
              <a:t> Твердостью называется способность металла сопротивляться внедрению в него инородного тела. Определение твердости является наиболее часто применяемым методом испытания металлов. Для определения твердости не требуется изготовления специальных образцов, т. е. испытание проводится без разрушения детали</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 Твердость по Бринеллю ISO 2039-1 (DIN 53456)</a:t>
            </a:r>
            <a:endParaRPr/>
          </a:p>
        </p:txBody>
      </p:sp>
      <p:sp>
        <p:nvSpPr>
          <p:cNvPr id="290" name="Google Shape;290;p15"/>
          <p:cNvSpPr txBox="1">
            <a:spLocks noGrp="1"/>
          </p:cNvSpPr>
          <p:nvPr>
            <p:ph type="body" idx="1"/>
          </p:nvPr>
        </p:nvSpPr>
        <p:spPr>
          <a:xfrm>
            <a:off x="4697175" y="1990050"/>
            <a:ext cx="36372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ru"/>
              <a:t>Определение твердости по Бринеллю Полированный закаленный стальной шарик диаметром 5 мм вдавливают в поверхность испытуемого образца (толщиной не менее 4 мм) с усилием 358 Н. Через 30 с после приложения нагрузки измеряют глубину отпечатка. Твердость по Бринеллю Н 358/30 рассчитывается как "приложенная нагрузка", деленная на "площадь поверхности отпечатка". Результат выражают в Н/мм2.</a:t>
            </a:r>
            <a:endParaRPr/>
          </a:p>
        </p:txBody>
      </p:sp>
      <p:pic>
        <p:nvPicPr>
          <p:cNvPr id="291" name="Google Shape;291;p15"/>
          <p:cNvPicPr preferRelativeResize="0"/>
          <p:nvPr/>
        </p:nvPicPr>
        <p:blipFill>
          <a:blip r:embed="rId3">
            <a:alphaModFix/>
          </a:blip>
          <a:stretch>
            <a:fillRect/>
          </a:stretch>
        </p:blipFill>
        <p:spPr>
          <a:xfrm>
            <a:off x="152400" y="1750275"/>
            <a:ext cx="4321099" cy="324082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1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 Твердость по Роквеллу ISO 2039-2 </a:t>
            </a:r>
            <a:endParaRPr/>
          </a:p>
        </p:txBody>
      </p:sp>
      <p:sp>
        <p:nvSpPr>
          <p:cNvPr id="297" name="Google Shape;297;p16"/>
          <p:cNvSpPr txBox="1">
            <a:spLocks noGrp="1"/>
          </p:cNvSpPr>
          <p:nvPr>
            <p:ph type="body" idx="1"/>
          </p:nvPr>
        </p:nvSpPr>
        <p:spPr>
          <a:xfrm>
            <a:off x="4151650" y="1321750"/>
            <a:ext cx="4207500" cy="3210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ru" sz="1000"/>
              <a:t>Определение твердости по Роквеллу Число твердости по Роквеллу непосредственно относится к твердости отпечатка на пластике: чем выше это число, тем тверже материал. Вследствии небольшого перекрытия шкал твердостей по Роквеллу для одного и того же материала можно получит два разных числа по двум разным шкалам, причем оба эти числа могут быть технически правильными. Индентор, представляющий собой полированный закаленный стальной шарик, вдавливают в поверхность испытуемого образца. Диаметр шарика зависит от применяемой шкалы Роквелла. Образец нагружают "малой нагрузкой", затем "основной нагрузкой", после чего снова той же "малой нагрузкой". Фактическое измерение основано на общей глубине проникновения, эта глубина вычисляется как общая глубина после снятия основной нагрузки минус упругое восстановление после снятия основной нагрузки и минус глубина проникновения при малой нагрузке. Число твердости по Роквеллу вычисляется как "130 минус глубина внедрения в единицах по 0,002 мм". </a:t>
            </a:r>
            <a:endParaRPr sz="1000"/>
          </a:p>
        </p:txBody>
      </p:sp>
      <p:pic>
        <p:nvPicPr>
          <p:cNvPr id="298" name="Google Shape;298;p16"/>
          <p:cNvPicPr preferRelativeResize="0"/>
          <p:nvPr/>
        </p:nvPicPr>
        <p:blipFill>
          <a:blip r:embed="rId3">
            <a:alphaModFix/>
          </a:blip>
          <a:stretch>
            <a:fillRect/>
          </a:stretch>
        </p:blipFill>
        <p:spPr>
          <a:xfrm>
            <a:off x="403725" y="1912850"/>
            <a:ext cx="3448050" cy="1714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17"/>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Твердость по Шору ISO 868 (DIN 53505, ASTM D2240)</a:t>
            </a:r>
            <a:endParaRPr/>
          </a:p>
        </p:txBody>
      </p:sp>
      <p:sp>
        <p:nvSpPr>
          <p:cNvPr id="304" name="Google Shape;304;p17"/>
          <p:cNvSpPr txBox="1">
            <a:spLocks noGrp="1"/>
          </p:cNvSpPr>
          <p:nvPr>
            <p:ph type="body" idx="1"/>
          </p:nvPr>
        </p:nvSpPr>
        <p:spPr>
          <a:xfrm>
            <a:off x="4810525" y="1990050"/>
            <a:ext cx="35238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ru"/>
              <a:t>Определение твердости по Шору Значениями твердости по Шору являются показания шкалы, полученные в результате проникновения в пластик определенного стального стержня. Эта твердость определяется склероскопами двух типов, оба из которых имеют калиброванные пружины для приложения нагрузки к индентору. Склероскоп А применяется для более мягких материалов, а склероскоп D - для более твердых. </a:t>
            </a:r>
            <a:endParaRPr/>
          </a:p>
        </p:txBody>
      </p:sp>
      <p:pic>
        <p:nvPicPr>
          <p:cNvPr id="305" name="Google Shape;305;p17"/>
          <p:cNvPicPr preferRelativeResize="0"/>
          <p:nvPr/>
        </p:nvPicPr>
        <p:blipFill>
          <a:blip r:embed="rId3">
            <a:alphaModFix/>
          </a:blip>
          <a:stretch>
            <a:fillRect/>
          </a:stretch>
        </p:blipFill>
        <p:spPr>
          <a:xfrm>
            <a:off x="152400" y="1750275"/>
            <a:ext cx="3240825" cy="32408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18"/>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Твердость по Шору ISO 868 (DIN 53505, ASTM D2240)</a:t>
            </a:r>
            <a:endParaRPr/>
          </a:p>
        </p:txBody>
      </p:sp>
      <p:sp>
        <p:nvSpPr>
          <p:cNvPr id="311" name="Google Shape;311;p18"/>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ru"/>
              <a:t>Инденторы для склероскопов Значения твердостей по Шору изменяются: от 10 до 90 для склероскопа Шора типа А - мягкие материалы, от 20 до 90 для склероскопа Шора типа D - твердые материалы. Если измеренные значения &gt;90А, то материал слишком тверд, и должен применяться склероскоп D. Если измеренные значения &lt;20D, то материал слишком мягок, и должен применяться склероскоп А. Не существует никакой простой зависимости между твердостью, измеренной с помощью этого метода испытаний, и другими основными свойствами испытуемого материала.</a:t>
            </a:r>
            <a:endParaRPr/>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445</Words>
  <Application>Microsoft Office PowerPoint</Application>
  <PresentationFormat>Экран (16:9)</PresentationFormat>
  <Paragraphs>11</Paragraphs>
  <Slides>6</Slides>
  <Notes>6</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Maven Pro</vt:lpstr>
      <vt:lpstr>Nunito</vt:lpstr>
      <vt:lpstr>Arial</vt:lpstr>
      <vt:lpstr>Momentum</vt:lpstr>
      <vt:lpstr>Испытания полимерного материала на твёрдость</vt:lpstr>
      <vt:lpstr>Твёрдость</vt:lpstr>
      <vt:lpstr> Твердость по Бринеллю ISO 2039-1 (DIN 53456)</vt:lpstr>
      <vt:lpstr> Твердость по Роквеллу ISO 2039-2 </vt:lpstr>
      <vt:lpstr>Твердость по Шору ISO 868 (DIN 53505, ASTM D2240)</vt:lpstr>
      <vt:lpstr>Твердость по Шору ISO 868 (DIN 53505, ASTM D2240)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Испытания полимерного материала на твёрдость</dc:title>
  <dc:creator>Мари</dc:creator>
  <cp:lastModifiedBy>Мари</cp:lastModifiedBy>
  <cp:revision>1</cp:revision>
  <dcterms:modified xsi:type="dcterms:W3CDTF">2020-06-11T08:34:26Z</dcterms:modified>
</cp:coreProperties>
</file>