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56" r:id="rId2"/>
    <p:sldId id="257" r:id="rId3"/>
    <p:sldId id="280" r:id="rId4"/>
    <p:sldId id="274" r:id="rId5"/>
    <p:sldId id="281" r:id="rId6"/>
    <p:sldId id="258" r:id="rId7"/>
    <p:sldId id="268" r:id="rId8"/>
    <p:sldId id="269" r:id="rId9"/>
    <p:sldId id="282" r:id="rId10"/>
    <p:sldId id="285" r:id="rId11"/>
    <p:sldId id="286" r:id="rId12"/>
    <p:sldId id="284" r:id="rId13"/>
    <p:sldId id="275" r:id="rId14"/>
    <p:sldId id="276" r:id="rId15"/>
    <p:sldId id="270" r:id="rId16"/>
    <p:sldId id="287" r:id="rId17"/>
    <p:sldId id="277" r:id="rId18"/>
    <p:sldId id="28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B3D34-95DE-4BE9-B9CD-BC50339B7F16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D13C8-BB87-4C38-AADA-DE46948E80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46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D13C8-BB87-4C38-AADA-DE46948E809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E72E41D-CEFB-4A8F-8F6E-662DD7CBB756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58F2F37-6B8F-4117-BAA1-930330BCC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E41D-CEFB-4A8F-8F6E-662DD7CBB756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2F37-6B8F-4117-BAA1-930330BCC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E41D-CEFB-4A8F-8F6E-662DD7CBB756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2F37-6B8F-4117-BAA1-930330BCC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72E41D-CEFB-4A8F-8F6E-662DD7CBB756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58F2F37-6B8F-4117-BAA1-930330BCC0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E72E41D-CEFB-4A8F-8F6E-662DD7CBB756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58F2F37-6B8F-4117-BAA1-930330BCC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E41D-CEFB-4A8F-8F6E-662DD7CBB756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2F37-6B8F-4117-BAA1-930330BCC0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E41D-CEFB-4A8F-8F6E-662DD7CBB756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2F37-6B8F-4117-BAA1-930330BCC0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72E41D-CEFB-4A8F-8F6E-662DD7CBB756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8F2F37-6B8F-4117-BAA1-930330BCC0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E41D-CEFB-4A8F-8F6E-662DD7CBB756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2F37-6B8F-4117-BAA1-930330BCC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72E41D-CEFB-4A8F-8F6E-662DD7CBB756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58F2F37-6B8F-4117-BAA1-930330BCC0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72E41D-CEFB-4A8F-8F6E-662DD7CBB756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8F2F37-6B8F-4117-BAA1-930330BCC0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E72E41D-CEFB-4A8F-8F6E-662DD7CBB756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58F2F37-6B8F-4117-BAA1-930330BCC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358214" cy="4714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31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1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31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1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31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1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ГОУ СПО Каменский политехнический техникум им. </a:t>
            </a:r>
            <a:r>
              <a:rPr lang="ru-RU" sz="31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И.С.Солтыса</a:t>
            </a:r>
            <a:r>
              <a:rPr lang="ru-RU" sz="31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31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>исследовательская </a:t>
            </a:r>
            <a:br>
              <a:rPr lang="ru-RU" sz="3600" i="1" dirty="0" smtClean="0"/>
            </a:br>
            <a:r>
              <a:rPr lang="ru-RU" sz="3600" i="1" dirty="0" smtClean="0"/>
              <a:t>работа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тема:</a:t>
            </a:r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sz="4800" b="1" i="1" u="sng" dirty="0" smtClean="0">
                <a:solidFill>
                  <a:srgbClr val="C00000"/>
                </a:solidFill>
              </a:rPr>
              <a:t>Деньги: вчера, сегодня,  завтра»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5229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None/>
            </a:pPr>
            <a:r>
              <a:rPr lang="ru-RU" dirty="0">
                <a:solidFill>
                  <a:srgbClr val="990000"/>
                </a:solidFill>
              </a:rPr>
              <a:t> Выполнила работу:              </a:t>
            </a:r>
          </a:p>
          <a:p>
            <a:pPr algn="r">
              <a:buNone/>
            </a:pPr>
            <a:r>
              <a:rPr lang="ru-RU" dirty="0" err="1">
                <a:solidFill>
                  <a:srgbClr val="990000"/>
                </a:solidFill>
              </a:rPr>
              <a:t>Витвицкая</a:t>
            </a:r>
            <a:r>
              <a:rPr lang="ru-RU" dirty="0">
                <a:solidFill>
                  <a:srgbClr val="990000"/>
                </a:solidFill>
              </a:rPr>
              <a:t> Татьяна</a:t>
            </a:r>
          </a:p>
          <a:p>
            <a:pPr algn="r">
              <a:buNone/>
            </a:pPr>
            <a:endParaRPr lang="ru-RU" dirty="0"/>
          </a:p>
          <a:p>
            <a:pPr algn="r">
              <a:buNone/>
            </a:pPr>
            <a:r>
              <a:rPr lang="ru-RU" dirty="0">
                <a:solidFill>
                  <a:srgbClr val="FF0000"/>
                </a:solidFill>
              </a:rPr>
              <a:t>Руководитель: </a:t>
            </a:r>
          </a:p>
          <a:p>
            <a:pPr algn="r">
              <a:buNone/>
            </a:pPr>
            <a:r>
              <a:rPr lang="ru-RU" dirty="0">
                <a:solidFill>
                  <a:srgbClr val="FF0000"/>
                </a:solidFill>
              </a:rPr>
              <a:t>Мельник Ирина Викторовна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3657600" cy="6858000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Деньги в виде металлических топоров</a:t>
            </a:r>
            <a:r>
              <a:rPr lang="ru-RU" dirty="0" smtClean="0"/>
              <a:t> использовали индейцы Америки во времена завоевания их испанскими конкистадорами. В частности, в Мексике, индейцы использовали при проведении платежей, так называемые,  бобы какао и небольшие медные топоры, которые не использовали в хозяйстве из-за непрактичности и мягкости металла.</a:t>
            </a:r>
          </a:p>
          <a:p>
            <a:endParaRPr lang="ru-RU" dirty="0"/>
          </a:p>
        </p:txBody>
      </p:sp>
      <p:pic>
        <p:nvPicPr>
          <p:cNvPr id="38914" name="Picture 2" descr="http://xn----dtbjalal8asil4g8c.xn--p1ai/wp-content/uploads/2015/03/istorija-topora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1880" y="2276872"/>
            <a:ext cx="5238750" cy="4171951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3657600" cy="45720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Соляные бруски</a:t>
            </a:r>
            <a:r>
              <a:rPr lang="ru-RU" dirty="0" smtClean="0"/>
              <a:t>, как платежное средство, широко применялись в странах разных частей света. К примеру, можно привести Древнюю Русь или Эфиопию, где соляные бруски самородной соли в качестве денег использовались вплоть до 20-х годов прошлого века. А в войске Юлия Цезаря римские легионеры часть жалования получали солью. Следует так же отметить, что английское слово </a:t>
            </a:r>
            <a:r>
              <a:rPr lang="ru-RU" dirty="0" err="1" smtClean="0"/>
              <a:t>salary</a:t>
            </a:r>
            <a:r>
              <a:rPr lang="ru-RU" dirty="0" smtClean="0"/>
              <a:t> – «зарплата», происходит от латинского слова </a:t>
            </a:r>
            <a:r>
              <a:rPr lang="ru-RU" dirty="0" err="1" smtClean="0"/>
              <a:t>sal</a:t>
            </a:r>
            <a:r>
              <a:rPr lang="ru-RU" dirty="0" smtClean="0"/>
              <a:t> – «соль».</a:t>
            </a:r>
          </a:p>
          <a:p>
            <a:endParaRPr lang="ru-RU" dirty="0"/>
          </a:p>
        </p:txBody>
      </p:sp>
      <p:pic>
        <p:nvPicPr>
          <p:cNvPr id="37890" name="Picture 2" descr="http://ec-dejavu.ru/images/m/money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009899"/>
            <a:ext cx="5715000" cy="38481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3428992" cy="6858000"/>
          </a:xfrm>
        </p:spPr>
        <p:txBody>
          <a:bodyPr>
            <a:normAutofit fontScale="62500" lnSpcReduction="20000"/>
          </a:bodyPr>
          <a:lstStyle/>
          <a:p>
            <a:r>
              <a:rPr lang="ru-RU" sz="3800" dirty="0" smtClean="0"/>
              <a:t>Первые </a:t>
            </a:r>
            <a:r>
              <a:rPr lang="ru-RU" sz="3800" b="1" dirty="0" smtClean="0"/>
              <a:t>бумажные деньги</a:t>
            </a:r>
            <a:r>
              <a:rPr lang="ru-RU" sz="3800" dirty="0" smtClean="0"/>
              <a:t> появились так же в Китае в 910 году, благодаря двум причинам: тогдашнему торговому кризису и передовым технологиям производства бумаги. Тогда правители Китая запретили расписки купцов между собой и ввели свои векселя, которые и стали прообразом современных бумажных денег.</a:t>
            </a:r>
          </a:p>
          <a:p>
            <a:endParaRPr lang="ru-RU" dirty="0"/>
          </a:p>
        </p:txBody>
      </p:sp>
      <p:pic>
        <p:nvPicPr>
          <p:cNvPr id="35842" name="Picture 2" descr="http://zateevo.ru/userfiles/image/Sobitiya/060308/bum%20dengi%20u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552574"/>
            <a:ext cx="5857884" cy="53054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dirty="0" smtClean="0"/>
              <a:t>Современные деньги</a:t>
            </a:r>
            <a:endParaRPr lang="ru-RU" dirty="0"/>
          </a:p>
        </p:txBody>
      </p:sp>
      <p:pic>
        <p:nvPicPr>
          <p:cNvPr id="4098" name="Picture 2" descr="C:\Users\Администратор\Documents\Деньги\money-13-72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истратор\Documents\Деньги\money-14-72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715436" cy="65722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ПРИДНЕСТРОВСКИЕ ДЕНЬГИ</a:t>
            </a:r>
            <a:endParaRPr lang="ru-RU" dirty="0"/>
          </a:p>
        </p:txBody>
      </p:sp>
      <p:pic>
        <p:nvPicPr>
          <p:cNvPr id="1026" name="Picture 2" descr="C:\Users\Администратор\Documents\images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4071966" cy="4714908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ocument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71612"/>
            <a:ext cx="4000528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4143372" cy="68580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Деньги </a:t>
            </a:r>
            <a:r>
              <a:rPr lang="ru-RU" b="1" dirty="0" err="1" smtClean="0"/>
              <a:t>будущего</a:t>
            </a:r>
            <a:r>
              <a:rPr lang="ru-RU" dirty="0" err="1" smtClean="0"/>
              <a:t>Про</a:t>
            </a:r>
            <a:r>
              <a:rPr lang="ru-RU" dirty="0" smtClean="0"/>
              <a:t> технику будущего, благодаря футурологам и фантастам, мы знаем очень много. Пусть половина или даже девять десятых этих прогнозов неверна – и все же, в нашем интеллектуальном арсенале есть достаточный запас футурологических представлений о звездолетах, роботах, генетически подправленных людях и вживленных в мозг чипах. Другие, не технические стороны человеческого существования прогнозируются куда с меньшей интенсивностью, а главное – с куда меньшим единодушием. Специфические стороны экономической жизни отдаленного будущего не прогнозируются никем. В изображаемом фантастикой обществе грядущих времен экономические реалии либо повторяют современные, либо оказываются карикатурой на гипотетическое прошлое, либо представляют собой совсем уж беспочвенное мечтание.</a:t>
            </a:r>
          </a:p>
          <a:p>
            <a:endParaRPr lang="ru-RU" dirty="0"/>
          </a:p>
        </p:txBody>
      </p:sp>
      <p:pic>
        <p:nvPicPr>
          <p:cNvPr id="39938" name="Picture 2" descr="http://dengiledi.ru/wp-content/uploads/2012/12/76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813956"/>
            <a:ext cx="5072066" cy="261528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Проблемы денег</a:t>
            </a:r>
            <a:endParaRPr lang="ru-RU" sz="4800" dirty="0"/>
          </a:p>
        </p:txBody>
      </p:sp>
      <p:pic>
        <p:nvPicPr>
          <p:cNvPr id="4" name="Picture 7" descr="b129439596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214422"/>
            <a:ext cx="3643338" cy="3033721"/>
          </a:xfrm>
          <a:prstGeom prst="rect">
            <a:avLst/>
          </a:prstGeom>
          <a:noFill/>
        </p:spPr>
      </p:pic>
      <p:pic>
        <p:nvPicPr>
          <p:cNvPr id="5" name="Picture 9" descr="vorovstvo-deneg-iz-bankomatov-kreditnyh-kartochek-0000785867-pre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071942"/>
            <a:ext cx="3624262" cy="2463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214422"/>
            <a:ext cx="457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66"/>
                </a:solidFill>
              </a:rPr>
              <a:t>Подделка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0066"/>
                </a:solidFill>
              </a:rPr>
              <a:t>(фальшивка)</a:t>
            </a:r>
            <a:r>
              <a:rPr lang="en-US" sz="2800" dirty="0" smtClean="0"/>
              <a:t> </a:t>
            </a:r>
            <a:r>
              <a:rPr lang="ru-RU" sz="2800" dirty="0" smtClean="0"/>
              <a:t>– попытки некоторых людей самостоятельно нарисовать или напечатать деньги</a:t>
            </a:r>
          </a:p>
          <a:p>
            <a:r>
              <a:rPr lang="ru-RU" sz="2800" dirty="0" smtClean="0">
                <a:solidFill>
                  <a:srgbClr val="000066"/>
                </a:solidFill>
              </a:rPr>
              <a:t>Воровство</a:t>
            </a:r>
            <a:r>
              <a:rPr lang="ru-RU" sz="2800" dirty="0" smtClean="0"/>
              <a:t> – кража чужих денег.</a:t>
            </a:r>
          </a:p>
          <a:p>
            <a:r>
              <a:rPr lang="ru-RU" sz="2800" dirty="0" smtClean="0">
                <a:solidFill>
                  <a:srgbClr val="000066"/>
                </a:solidFill>
              </a:rPr>
              <a:t>За такие поступки всегда наказывают</a:t>
            </a:r>
            <a:r>
              <a:rPr lang="ru-RU" sz="2800" dirty="0" smtClean="0"/>
              <a:t>, а в некоторых странах даже казнили или отрубали руки. </a:t>
            </a:r>
            <a:endParaRPr lang="ru-RU" sz="28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Спасибо за внимание!</a:t>
            </a:r>
            <a:endParaRPr lang="ru-RU" dirty="0"/>
          </a:p>
        </p:txBody>
      </p:sp>
      <p:pic>
        <p:nvPicPr>
          <p:cNvPr id="4" name="Содержимое 3" descr="emoticon-clown-nose-happy-3155645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r="6716"/>
          <a:stretch>
            <a:fillRect/>
          </a:stretch>
        </p:blipFill>
        <p:spPr>
          <a:xfrm>
            <a:off x="1804186" y="1600200"/>
            <a:ext cx="4773628" cy="4873625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8229600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   </a:t>
            </a:r>
            <a:r>
              <a:rPr lang="ru-RU" sz="5400" dirty="0" smtClean="0"/>
              <a:t>Что такое деньги?</a:t>
            </a:r>
            <a:endParaRPr lang="en-US" sz="5400" dirty="0" smtClean="0"/>
          </a:p>
          <a:p>
            <a:pPr>
              <a:buNone/>
            </a:pPr>
            <a:endParaRPr lang="ru-RU" sz="5400" dirty="0"/>
          </a:p>
        </p:txBody>
      </p:sp>
      <p:pic>
        <p:nvPicPr>
          <p:cNvPr id="4" name="Picture 28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2413502" cy="2973387"/>
          </a:xfrm>
          <a:prstGeom prst="rect">
            <a:avLst/>
          </a:prstGeom>
          <a:noFill/>
        </p:spPr>
      </p:pic>
      <p:pic>
        <p:nvPicPr>
          <p:cNvPr id="5" name="Picture 35" descr="885814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2276475"/>
            <a:ext cx="3240088" cy="2160588"/>
          </a:xfrm>
          <a:prstGeom prst="rect">
            <a:avLst/>
          </a:prstGeom>
          <a:noFill/>
        </p:spPr>
      </p:pic>
      <p:pic>
        <p:nvPicPr>
          <p:cNvPr id="6" name="Picture 26" descr="&amp;Vcy;&amp;ocy;&amp;zcy;&amp;ncy;&amp;icy;&amp;kcy;&amp;ncy;&amp;ocy;&amp;vcy;&amp;iecy;&amp;ncy;&amp;icy;&amp;iecy; &amp;icy; &amp;ecy;&amp;vcy;&amp;ocy;&amp;lcy;&amp;yucy;&amp;tscy;&amp;icy;&amp;yacy; &amp;dcy;&amp;iecy;&amp;ncy;&amp;iecy;&amp;g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56325" y="1844675"/>
            <a:ext cx="2592388" cy="2808288"/>
          </a:xfrm>
          <a:prstGeom prst="rect">
            <a:avLst/>
          </a:prstGeom>
          <a:noFill/>
          <a:ln/>
        </p:spPr>
      </p:pic>
      <p:sp>
        <p:nvSpPr>
          <p:cNvPr id="8" name="Прямоугольник 7"/>
          <p:cNvSpPr/>
          <p:nvPr/>
        </p:nvSpPr>
        <p:spPr>
          <a:xfrm>
            <a:off x="611560" y="5143512"/>
            <a:ext cx="64607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800" dirty="0" smtClean="0"/>
              <a:t>Деньги – это всеобщий эквивалент</a:t>
            </a:r>
          </a:p>
          <a:p>
            <a:pPr>
              <a:buFontTx/>
              <a:buNone/>
            </a:pPr>
            <a:r>
              <a:rPr lang="ru-RU" sz="2800" dirty="0" smtClean="0"/>
              <a:t>(то, на что можно обменять на любой товар)</a:t>
            </a:r>
            <a:endParaRPr lang="ru-RU" sz="28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429684" cy="621510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Деньги</a:t>
            </a:r>
            <a:r>
              <a:rPr lang="ru-RU" sz="3600" dirty="0" smtClean="0"/>
              <a:t> – физический предмет или запись по счету, который принимается в качестве оплаты за товары или услуги, а также в качестве оплаты долга в определенной стране и социально-экономических условиях. Деньги – это особый товар, являющийся всеобщим эквивалентом стоимости других товаров и услуг.</a:t>
            </a:r>
            <a:endParaRPr lang="ru-RU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467600" cy="157163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У каждого человека существует свое определение денег</a:t>
            </a:r>
            <a:r>
              <a:rPr lang="en-US" sz="3600" dirty="0" smtClean="0">
                <a:solidFill>
                  <a:srgbClr val="FF0000"/>
                </a:solidFill>
              </a:rPr>
              <a:t>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2143116"/>
            <a:ext cx="3400420" cy="433083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Деньги- особый товар, играющий роль всеобщего эквивалента.</a:t>
            </a:r>
          </a:p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Карл   Маркс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15362" name="Picture 2" descr="http://marks-com.ru/wordpress/wp-content/uploads/2011/09/Marx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827607"/>
            <a:ext cx="4024314" cy="503039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85728"/>
            <a:ext cx="5757874" cy="3114684"/>
          </a:xfrm>
        </p:spPr>
        <p:txBody>
          <a:bodyPr/>
          <a:lstStyle/>
          <a:p>
            <a:r>
              <a:rPr lang="ru-RU" dirty="0" smtClean="0"/>
              <a:t>Деньги- это лишь </a:t>
            </a:r>
            <a:r>
              <a:rPr lang="ru-RU" dirty="0" err="1" smtClean="0"/>
              <a:t>абстратная</a:t>
            </a:r>
            <a:r>
              <a:rPr lang="ru-RU" dirty="0" smtClean="0"/>
              <a:t> идея. Если вам требуется больше денег, просто измените свой образ мыслей.</a:t>
            </a:r>
          </a:p>
          <a:p>
            <a:r>
              <a:rPr lang="ru-RU" dirty="0" smtClean="0"/>
              <a:t>Р. </a:t>
            </a:r>
            <a:r>
              <a:rPr lang="ru-RU" dirty="0" err="1" smtClean="0"/>
              <a:t>Кийосон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1746" name="Picture 2" descr="http://bishelp.ru/sites/default/files/publication/robe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643050"/>
            <a:ext cx="3762388" cy="496635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  </a:t>
            </a:r>
            <a:r>
              <a:rPr lang="ru-RU" sz="4400" dirty="0" smtClean="0"/>
              <a:t>Почему появились деньги ?</a:t>
            </a:r>
            <a:endParaRPr lang="en-US" sz="4400" dirty="0" smtClean="0"/>
          </a:p>
          <a:p>
            <a:pPr>
              <a:buNone/>
            </a:pPr>
            <a:endParaRPr lang="ru-RU" sz="4400" dirty="0"/>
          </a:p>
        </p:txBody>
      </p:sp>
      <p:pic>
        <p:nvPicPr>
          <p:cNvPr id="4" name="Picture 6" descr="x_a5e44a7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14488"/>
            <a:ext cx="4032250" cy="465774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357298"/>
            <a:ext cx="4572000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/>
              <a:t>1</a:t>
            </a:r>
            <a:r>
              <a:rPr lang="en-US" sz="3200" dirty="0" smtClean="0"/>
              <a:t>) </a:t>
            </a:r>
            <a:r>
              <a:rPr lang="ru-RU" sz="3200" dirty="0" smtClean="0"/>
              <a:t>Люди сначала обменивались товарами.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2)</a:t>
            </a:r>
            <a:r>
              <a:rPr lang="ru-RU" sz="3200" dirty="0" smtClean="0"/>
              <a:t>Украшения, соль, шкурки животных, домашние животные использовались как  </a:t>
            </a:r>
            <a:r>
              <a:rPr lang="en-US" sz="3200" dirty="0" smtClean="0"/>
              <a:t>3)</a:t>
            </a:r>
            <a:r>
              <a:rPr lang="ru-RU" sz="3200" i="1" dirty="0" smtClean="0">
                <a:solidFill>
                  <a:srgbClr val="990000"/>
                </a:solidFill>
              </a:rPr>
              <a:t>первые деньги</a:t>
            </a:r>
            <a:r>
              <a:rPr lang="ru-RU" sz="3200" dirty="0" smtClean="0"/>
              <a:t> – </a:t>
            </a:r>
          </a:p>
          <a:p>
            <a:pPr>
              <a:lnSpc>
                <a:spcPct val="90000"/>
              </a:lnSpc>
            </a:pPr>
            <a:r>
              <a:rPr lang="ru-RU" sz="3200" dirty="0" smtClean="0"/>
              <a:t>то, на что можно было купить любую вещь 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r>
              <a:rPr lang="ru-RU" dirty="0" smtClean="0"/>
              <a:t>Какими были первые деньги?</a:t>
            </a:r>
            <a:endParaRPr lang="ru-RU" dirty="0"/>
          </a:p>
        </p:txBody>
      </p:sp>
      <p:pic>
        <p:nvPicPr>
          <p:cNvPr id="4" name="Picture 7" descr="image004%2847%2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3102760" cy="48577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14810" y="856357"/>
            <a:ext cx="457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/>
              <a:t>Примитивные формы первых денег: 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1 - раковины каури; 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2 - перламутровые подвески; 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3 - связка денег-раковин; 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4 - связка металлических денег-колец; 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5 - железная </a:t>
            </a:r>
            <a:r>
              <a:rPr lang="ru-RU" sz="2400" dirty="0" err="1" smtClean="0"/>
              <a:t>мотыжка</a:t>
            </a:r>
            <a:r>
              <a:rPr lang="ru-RU" sz="2400" dirty="0" smtClean="0"/>
              <a:t>; 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6 - бронзовый топорик; 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7 - железные прутья из храма Геры в Аргосе; 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8 - железный слиток из Британии; 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9 - золотой диск из Микен; 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10 - бронзовый слиток из Микен; 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11 - медный слиток из Италии; 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12 - римский слиток с клеймом. </a:t>
            </a:r>
            <a:endParaRPr lang="ru-RU" sz="2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dirty="0" smtClean="0"/>
              <a:t>Первые деньги</a:t>
            </a:r>
            <a:endParaRPr lang="ru-RU" dirty="0"/>
          </a:p>
        </p:txBody>
      </p:sp>
      <p:pic>
        <p:nvPicPr>
          <p:cNvPr id="4" name="Picture 9" descr="ref-2_501790131-1788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43570" y="1142984"/>
            <a:ext cx="3252782" cy="1857388"/>
          </a:xfrm>
          <a:noFill/>
          <a:ln/>
        </p:spPr>
      </p:pic>
      <p:pic>
        <p:nvPicPr>
          <p:cNvPr id="5" name="Picture 15" descr="72798586_25_rusmoney_8514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4293096"/>
            <a:ext cx="3343270" cy="2349500"/>
          </a:xfrm>
          <a:prstGeom prst="rect">
            <a:avLst/>
          </a:prstGeom>
          <a:noFill/>
        </p:spPr>
      </p:pic>
      <p:pic>
        <p:nvPicPr>
          <p:cNvPr id="6" name="Picture 13" descr="0011-010-Drevnerimskaja-mednaja-moneta-Moneta-kitajskaja-drevnja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000372"/>
            <a:ext cx="3240088" cy="135732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114298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Научившись добывать металл, люди придумали делать деньги в виде металлических монет из железа и меди. 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А потом уже из серебра и золота, т.к. они не ржавеют и не портятся.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Монеты от частого хождения по рукам стирались, уменьшались в весе . Поэтому были созданы бумажные деньги.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Все деньги делаются государством, чтобы кто-нибудь другой не наделал фальшивых денег</a:t>
            </a:r>
            <a:endParaRPr lang="ru-RU" sz="24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85728"/>
            <a:ext cx="3657600" cy="6429420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Каменные деньги</a:t>
            </a:r>
            <a:r>
              <a:rPr lang="ru-RU" dirty="0" smtClean="0"/>
              <a:t> представляли собой каменные диски разных диаметров с отверстиями в центре. Самые большие достигали до 4 метров в диаметре. Пребывали такие деньги в обороте среди жителей островов </a:t>
            </a:r>
            <a:r>
              <a:rPr lang="ru-RU" dirty="0" err="1" smtClean="0"/>
              <a:t>Яп</a:t>
            </a:r>
            <a:r>
              <a:rPr lang="ru-RU" dirty="0" smtClean="0"/>
              <a:t> (ныне – Федеральные Штаты Микронезии). Служили они эквивалентом при обмене товарами, платой за услуги и судебные издержки.</a:t>
            </a:r>
          </a:p>
          <a:p>
            <a:endParaRPr lang="ru-RU" dirty="0"/>
          </a:p>
        </p:txBody>
      </p:sp>
      <p:pic>
        <p:nvPicPr>
          <p:cNvPr id="34818" name="Picture 2" descr="http://www.interfax.ru/ftproot/textphotos/2015/10/07/Science7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8875" y="428604"/>
            <a:ext cx="5445125" cy="350043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167</TotalTime>
  <Words>504</Words>
  <Application>Microsoft Office PowerPoint</Application>
  <PresentationFormat>Экран (4:3)</PresentationFormat>
  <Paragraphs>51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   ГОУ СПО Каменский политехнический техникум им. И.С.Солтыса  исследовательская  работа  тема:«Деньги: вчера, сегодня,  завтра»</vt:lpstr>
      <vt:lpstr>Презентация PowerPoint</vt:lpstr>
      <vt:lpstr>Деньги – физический предмет или запись по счету, который принимается в качестве оплаты за товары или услуги, а также в качестве оплаты долга в определенной стране и социально-экономических условиях. Деньги – это особый товар, являющийся всеобщим эквивалентом стоимости других товаров и услуг.</vt:lpstr>
      <vt:lpstr>У каждого человека существует свое определение денег.</vt:lpstr>
      <vt:lpstr>Презентация PowerPoint</vt:lpstr>
      <vt:lpstr>Презентация PowerPoint</vt:lpstr>
      <vt:lpstr>Какими были первые деньги?</vt:lpstr>
      <vt:lpstr>Первые деньги</vt:lpstr>
      <vt:lpstr>Презентация PowerPoint</vt:lpstr>
      <vt:lpstr>Презентация PowerPoint</vt:lpstr>
      <vt:lpstr>Презентация PowerPoint</vt:lpstr>
      <vt:lpstr>Презентация PowerPoint</vt:lpstr>
      <vt:lpstr>Современные деньги</vt:lpstr>
      <vt:lpstr>Презентация PowerPoint</vt:lpstr>
      <vt:lpstr>ПРИДНЕСТРОВСКИЕ ДЕНЬГИ</vt:lpstr>
      <vt:lpstr>Презентация PowerPoint</vt:lpstr>
      <vt:lpstr>Проблемы денег</vt:lpstr>
      <vt:lpstr>            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 моей исследовательской работы. «Деньги»</dc:title>
  <dc:creator>XTreme.ws</dc:creator>
  <cp:lastModifiedBy>Hi-tech</cp:lastModifiedBy>
  <cp:revision>21</cp:revision>
  <dcterms:created xsi:type="dcterms:W3CDTF">2016-02-18T18:23:52Z</dcterms:created>
  <dcterms:modified xsi:type="dcterms:W3CDTF">2016-10-20T15:35:04Z</dcterms:modified>
</cp:coreProperties>
</file>