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900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</a:t>
            </a:r>
            <a:r>
              <a:rPr lang="ru-RU" sz="4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é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ль»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приятнее для нас те слова, которые дают нам какое-нибудь знание. Аристотель</a:t>
            </a:r>
            <a:br>
              <a:rPr lang="ru-RU" sz="31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r>
              <a:rPr lang="ru-RU" sz="31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выполнила</a:t>
            </a:r>
            <a:b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учитель русского языка и </a:t>
            </a:r>
            <a:r>
              <a:rPr lang="ru-RU" sz="2000" b="1" i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r>
              <a:rPr lang="ru-RU" sz="2000" b="1" i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1 категории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МКОУ «Песчанской СОШ»</a:t>
            </a:r>
            <a:b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Максимовских Светлана Александровна</a:t>
            </a:r>
            <a:endParaRPr lang="ru-RU" sz="2000" b="1" i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3928"/>
            <a:ext cx="1656184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Контрабас работы </a:t>
            </a:r>
            <a:r>
              <a:rPr lang="ru-RU" sz="24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Николо</a:t>
            </a:r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Амати (1670) в Музее музыки, расположенном в Церкви Святого Маврикия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99983"/>
            <a:ext cx="3456384" cy="5140585"/>
          </a:xfrm>
        </p:spPr>
      </p:pic>
    </p:spTree>
    <p:extLst>
      <p:ext uri="{BB962C8B-B14F-4D97-AF65-F5344CB8AC3E}">
        <p14:creationId xmlns:p14="http://schemas.microsoft.com/office/powerpoint/2010/main" val="33265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Норман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Персевел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Роквелл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(1894 - 1978)</a:t>
            </a:r>
            <a:b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маленькой балерины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91" y="1600200"/>
            <a:ext cx="4150418" cy="4525963"/>
          </a:xfrm>
        </p:spPr>
      </p:pic>
    </p:spTree>
    <p:extLst>
      <p:ext uri="{BB962C8B-B14F-4D97-AF65-F5344CB8AC3E}">
        <p14:creationId xmlns:p14="http://schemas.microsoft.com/office/powerpoint/2010/main" val="38337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Эдуард </a:t>
            </a:r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Бетчер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(1818-1889) </a:t>
            </a: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71" y="1600200"/>
            <a:ext cx="3737657" cy="4525963"/>
          </a:xfrm>
        </p:spPr>
      </p:pic>
    </p:spTree>
    <p:extLst>
      <p:ext uri="{BB962C8B-B14F-4D97-AF65-F5344CB8AC3E}">
        <p14:creationId xmlns:p14="http://schemas.microsoft.com/office/powerpoint/2010/main" val="11846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Львович </a:t>
            </a:r>
            <a:r>
              <a:rPr lang="ru-RU" sz="28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Аскназий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(1856—1902) Виолончелист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40511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немецкого </a:t>
            </a:r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 -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экспрессиониста Макса </a:t>
            </a:r>
            <a:r>
              <a:rPr lang="ru-RU" sz="32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Бекмана</a:t>
            </a:r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«Натюрморт с виолончелью и контрабасом» 1950 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60" y="1600200"/>
            <a:ext cx="6923079" cy="4525963"/>
          </a:xfrm>
        </p:spPr>
      </p:pic>
    </p:spTree>
    <p:extLst>
      <p:ext uri="{BB962C8B-B14F-4D97-AF65-F5344CB8AC3E}">
        <p14:creationId xmlns:p14="http://schemas.microsoft.com/office/powerpoint/2010/main" val="4755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 Виолончель» в газетах и журналах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974" r="10512" b="104"/>
          <a:stretch/>
        </p:blipFill>
        <p:spPr>
          <a:xfrm>
            <a:off x="870856" y="1883229"/>
            <a:ext cx="3200401" cy="39950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76" y="1988841"/>
            <a:ext cx="2990747" cy="3816424"/>
          </a:xfrm>
        </p:spPr>
      </p:pic>
    </p:spTree>
    <p:extLst>
      <p:ext uri="{BB962C8B-B14F-4D97-AF65-F5344CB8AC3E}">
        <p14:creationId xmlns:p14="http://schemas.microsoft.com/office/powerpoint/2010/main" val="11591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929"/>
            <a:ext cx="4038600" cy="43105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8140"/>
            <a:ext cx="4038600" cy="3170083"/>
          </a:xfrm>
        </p:spPr>
      </p:pic>
    </p:spTree>
    <p:extLst>
      <p:ext uri="{BB962C8B-B14F-4D97-AF65-F5344CB8AC3E}">
        <p14:creationId xmlns:p14="http://schemas.microsoft.com/office/powerpoint/2010/main" val="4590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960439" cy="3993307"/>
          </a:xfrm>
        </p:spPr>
      </p:pic>
    </p:spTree>
    <p:extLst>
      <p:ext uri="{BB962C8B-B14F-4D97-AF65-F5344CB8AC3E}">
        <p14:creationId xmlns:p14="http://schemas.microsoft.com/office/powerpoint/2010/main" val="41439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68760"/>
            <a:ext cx="7772400" cy="4500215"/>
          </a:xfrm>
        </p:spPr>
        <p:txBody>
          <a:bodyPr>
            <a:normAutofit fontScale="90000"/>
          </a:bodyPr>
          <a:lstStyle/>
          <a:p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1.Школьный этимологический словарь русского языка. Происхождение слов. — М.: Дрофа. Н. М. </a:t>
            </a:r>
            <a:r>
              <a:rPr lang="ru-RU" sz="1800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А. Боброва. 2004.</a:t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«Толковый словарь русского языка» под редакцией Д. Н. Ушакова (1935-1940);(электронная версия): Фундаментальная электронная </a:t>
            </a:r>
            <a: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b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3.http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://slova.textologia.ru/definit/violonchel/?q=657&amp;n=1306</a:t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4.http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://expressionists.ru/maks-bekman-natyurmort-s-violonchelyu-i-kontrabasom/</a:t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5.https</a:t>
            </a:r>
            <a: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://yandex.ru/images/search?p=2&amp;text=%D0%B6%D1%83%D1%80%D0%BD%D0%B0%D0%BB%D1%8B%20%D1%81%20%D0%B2%D0%B8%D0%BE%D0%BB%D0%BE%D0%BD%D1%87%D0%B5%D0%BB%D1%8C%D1%8E&amp;lr=54</a:t>
            </a:r>
            <a:br>
              <a:rPr lang="ru-RU" sz="1800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-315416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52839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слова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начале XIX в. из итал. яз., где </a:t>
            </a:r>
            <a:r>
              <a:rPr lang="ru-RU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violoncello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уменьшит.-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ласкат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violone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«контрабас»,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производного от </a:t>
            </a:r>
            <a:r>
              <a:rPr lang="ru-RU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«виола». Виолончель буквально — «маленький контрабас».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496943" cy="3276079"/>
          </a:xfrm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 — (итал.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violoncello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музыкальный инструмент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скрипичногосемейства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басо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-тенорового регистра. Появился в 15 - 16 вв.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Классическиеобразцы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созданы итальянскими мастерами 17 - 18 вв.: А. и Н. Амати,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Дж.Гварнери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Страдивари и др. (итал.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violoncello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музыкальныйинструмент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скрипичного семейства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басо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-тенорового регистра. Появился в 15 -16 вв. Классические образцы созданы итальянскими мастерами 17 - 18 вв.: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</a:t>
            </a:r>
            <a:r>
              <a:rPr lang="ru-RU" sz="22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Амати, Дж. Гварнери, А. Страдивари и </a:t>
            </a:r>
            <a:r>
              <a:rPr lang="ru-RU" sz="22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15" y="188640"/>
            <a:ext cx="8603232" cy="2592287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Лексическое значение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é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и, ж. [ит. 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violoncello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(муз.). Смычковый музыкальный инструмент с четырьмя струнами, имеющий форму скрипки большой величины.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3348087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</a:t>
            </a:r>
            <a:r>
              <a:rPr lang="ru-RU" sz="3600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виолончелист, Виолончелистка, Виолончельный, виолончель </a:t>
            </a:r>
            <a:r>
              <a:rPr lang="ru-RU" sz="3600" i="1" dirty="0" err="1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континуо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 </a:t>
            </a:r>
            <a:endParaRPr lang="ru-RU" sz="3200" b="1" i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356411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Инструмент,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гамба</a:t>
            </a:r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челло</a:t>
            </a:r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хордофон</a:t>
            </a:r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басетля</a:t>
            </a:r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электровиолончель</a:t>
            </a:r>
            <a:endParaRPr lang="ru-RU" sz="3200" i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- синонимы</a:t>
            </a:r>
            <a:endParaRPr lang="ru-RU" sz="3200" b="1" i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зги 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ниф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ль, -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 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пилящ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мычкУ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мычк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т... (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op: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нюк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oco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мУчит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op: 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льшт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м) 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мУзыки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нчик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Уки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нщик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т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в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лнит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en-US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ли. </a:t>
            </a: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op: 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1800" i="1" dirty="0" err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1800" i="1" dirty="0" err="1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УбУл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i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i="1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i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Фразеологизмы и цитаты со словом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7"/>
            <a:ext cx="7772400" cy="216024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Канитель, тоннель, цель, колыбель, нацель, портфель, метрдотель, спаниель, шинель, недель, модель, фланель, апрель,  менестрель, трель, капель, земель, самоцель, параллель, сельхозартель, артель, карусель, мадемуазель, акварель, газель</a:t>
            </a:r>
            <a:endParaRPr lang="ru-RU" sz="2000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рифмы :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8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pPr algn="l"/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т…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 быть — 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жизни ц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ль,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й.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бъя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нить 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yxo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нья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yxo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a?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Юлии Д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й)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ч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в 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e…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жив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и н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з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e! </a:t>
            </a:r>
            <a: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Map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й) </a:t>
            </a:r>
          </a:p>
        </p:txBody>
      </p:sp>
    </p:spTree>
    <p:extLst>
      <p:ext uri="{BB962C8B-B14F-4D97-AF65-F5344CB8AC3E}">
        <p14:creationId xmlns:p14="http://schemas.microsoft.com/office/powerpoint/2010/main" val="1198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виолончельного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тембра лучше всего приспособлена для передачи ожидания и мучительного нетерпения. В мире не существует силы, которая могла бы ускорить движение мёда, текущего из наклонённой склянки. Поэтому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могла сложиться и оформиться только тогда, когда европейский анализ времени достиг достаточных успехов, когда были преодолены бездумные солнечные часы и бывший наблюдатель теневой палочки, передвигающейся по римским цифрам на песке, превратился в страстного соучастника дифференциальной муки и в страстотерпца бесконечно малых.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Виолончель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задерживает звук, как бы она ни спешила. Спросите у Брамса — он это знает. Спросите у Данте — он это слышал.</a:t>
            </a:r>
            <a:b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Иоганнес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Брамс (1833–1897) — немецкий композитор</a:t>
            </a:r>
            <a:br>
              <a:rPr lang="ru-RU" sz="28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541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Энциклопедия слова «виoлoнчéль» Проектная работа  Всего приятнее для нас те слова, которые дают нам какое-нибудь знание. Аристотель *****                                          проект выполнила                                                   учитель русского языка и литературы                                         1 категории                                                        МКОУ «Песчанской СОШ»                                                       Максимовских Светлана Александровна</vt:lpstr>
      <vt:lpstr>Происхождение слова   Заимств. в начале XIX в. из итал. яз., где violoncello — уменьшит.-ласкат. от violone «контрабас», суф. производного от viola «виола». Виолончель буквально — «маленький контрабас».  </vt:lpstr>
      <vt:lpstr>Виолончель — (итал. violoncello) - музыкальный инструмент скрипичногосемейства басо-тенорового регистра. Появился в 15 - 16 вв. Классическиеобразцы созданы итальянскими мастерами 17 - 18 вв.: А. и Н. Амати, Дж.Гварнери, А. Страдивари и др. (итал. violoncello), музыкальныйинструмент скрипичного семейства басо-тенорового регистра. Появился в 15 -16 вв. Классические образцы созданы итальянскими мастерами 17 - 18 вв.: А.и Н. Амати, Дж. Гварнери, А. Страдивари и др </vt:lpstr>
      <vt:lpstr>Виолончель  - виолончелист, Виолончелистка, Виолончельный, виолончель континуо </vt:lpstr>
      <vt:lpstr>Инструмент, гамба, челло, хордофон, басетля, электровиолончель</vt:lpstr>
      <vt:lpstr>Tы мнe мoзги нe кaнифoль, - cкaзaлa cтapaя виoлoнчeль Уcepднo пилящeмУ ee мoлoдoмУ cмычкУ, - бывaeт тoлькo пepвaя cкpипкa, пepвыx cмычкoв нe бывaeт... (Aфopизм, aвтop: Юpий Cлoбoдeнюк)   ГУcтoтa тeмбpa виoлoнчeли лУчшe вceгo пpиcпocoблeнa для пepeдaчи oжидaния и мУчитeльнoгo нeтepпeния.  (Aфopизм, aвтop: Ocип Maндeльштaм)   У мУзыки тиxoй дУшa oдУвaнчикa, глaзa вacилиcкa и pУки шapмaнщикa. Eй тecнo в poялe и виoлoнчeли, eй вce иcпoлнитeли ocтoчepтeли.  (Aфopизм, aвтop: Гpигopий XУбУлaвa)</vt:lpstr>
      <vt:lpstr>Канитель, тоннель, цель, колыбель, нацель, портфель, метрдотель, спаниель, шинель, недель, модель, фланель, апрель,  менестрель, трель, капель, земель, самоцель, параллель, сельхозартель, артель, карусель, мадемуазель, акварель, газель</vt:lpstr>
      <vt:lpstr>Tвoиx peчeй виoлoнчeль  Bo мнe вceгдa звyчит, нe гacнeт…  C тoбoю быть — вoт жизни цeль,  Ho oдинoчecтвo пpeкpacнeй.   (Cтиxoтвopeниe Aлeкcaндpa Дoльcкoгo)   Kaк oбъяcнить глyxoмy,  C poждeнья, кaк нoчь, глyxoмy,  Heжнocть виoлoнчeли  Или yгpoзy гpoмa?   (Cтиxoтвopeниe Юлии Дpyнинoй)   Bиoлoнчeль, и кaвaлькaды в чaщe,  И кoлoкoл в ceлe…  - Meня, тaкoй живoй и нacтoящeй  Ha лacкoвoй зeмлe!  (Cтиxoтвopeниe Mapины Цвeтaeвoй) </vt:lpstr>
      <vt:lpstr>Густота виолончельного тембра лучше всего приспособлена для передачи ожидания и мучительного нетерпения. В мире не существует силы, которая могла бы ускорить движение мёда, текущего из наклонённой склянки. Поэтому виолончель могла сложиться и оформиться только тогда, когда европейский анализ времени достиг достаточных успехов, когда были преодолены бездумные солнечные часы и бывший наблюдатель теневой палочки, передвигающейся по римским цифрам на песке, превратился в страстного соучастника дифференциальной муки и в страстотерпца бесконечно малых. Виолончель задерживает звук, как бы она ни спешила. Спросите у Брамса — он это знает. Спросите у Данте — он это слышал. Иоганнес Брамс (1833–1897) — немецкий композитор </vt:lpstr>
      <vt:lpstr>Контрабас работы Николо Амати (1670) в Музее музыки, расположенном в Церкви Святого Маврикия </vt:lpstr>
      <vt:lpstr>Норман Персевел Роквелл (1894 - 1978)  Дедушка маленькой балерины</vt:lpstr>
      <vt:lpstr>Кристиан Эдуард Бетчер (1818-1889)  Урок музыки</vt:lpstr>
      <vt:lpstr>Исаак Львович Аскназий (1856—1902) Виолончелист</vt:lpstr>
      <vt:lpstr>Картина немецкого художника -экспрессиониста Макса Бекмана «Натюрморт с виолончелью и контрабасом» 1950 г.</vt:lpstr>
      <vt:lpstr>Слово « Виолончель» в газетах и журналах</vt:lpstr>
      <vt:lpstr>Презентация PowerPoint</vt:lpstr>
      <vt:lpstr>Презентация PowerPoint</vt:lpstr>
      <vt:lpstr>1.Школьный этимологический словарь русского языка. Происхождение слов. — М.: Дрофа. Н. М. Шанский, Т. А. Боброва. 2004. 2. «Толковый словарь русского языка» под редакцией Д. Н. Ушакова (1935-1940);(электронная версия): Фундаментальная электронная библиотека  3.http://slova.textologia.ru/definit/violonchel/?q=657&amp;n=1306  4.http://expressionists.ru/maks-bekman-natyurmort-s-violonchelyu-i-kontrabasom/  5.https://yandex.ru/images/search?p=2&amp;text=%D0%B6%D1%83%D1%80%D0%BD%D0%B0%D0%BB%D1%8B%20%D1%81%20%D0%B2%D0%B8%D0%BE%D0%BB%D0%BE%D0%BD%D1%87%D0%B5%D0%BB%D1%8C%D1%8E&amp;lr=54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15</cp:revision>
  <dcterms:created xsi:type="dcterms:W3CDTF">2019-01-27T06:19:50Z</dcterms:created>
  <dcterms:modified xsi:type="dcterms:W3CDTF">2020-10-04T13:18:35Z</dcterms:modified>
</cp:coreProperties>
</file>