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639D-951C-4AE9-A7DC-6DE81C44A8B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C40E-0E69-4C41-BC9B-B4926B9CC9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785794"/>
            <a:ext cx="7772400" cy="25289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Творческий проект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80849"/>
                </a:solidFill>
              </a:rPr>
              <a:t>«Юбка»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8084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578924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Выполнила: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Баймурадова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Диана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 класс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МКОУ СОШ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с.п.п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Звёздный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img-fotki.yandex.ru/get/219501/112251321.57/0_168d94_c6994f03_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285821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сновными стилями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классический;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молодежный;</a:t>
            </a:r>
          </a:p>
          <a:p>
            <a:endParaRPr lang="ru-RU" dirty="0"/>
          </a:p>
          <a:p>
            <a:r>
              <a:rPr lang="ru-RU" dirty="0"/>
              <a:t>- спортивный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 джинсовый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 фольклорный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 ретро.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13458_18436nothumb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576767"/>
            <a:ext cx="2285041" cy="228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kroy-derevenskoy-yubki-162793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857496"/>
            <a:ext cx="2814408" cy="17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536663.jpg"/>
          <p:cNvPicPr>
            <a:picLocks noChangeAspect="1"/>
          </p:cNvPicPr>
          <p:nvPr/>
        </p:nvPicPr>
        <p:blipFill>
          <a:blip r:embed="rId4"/>
          <a:srcRect l="17219" r="17729" b="53125"/>
          <a:stretch>
            <a:fillRect/>
          </a:stretch>
        </p:blipFill>
        <p:spPr>
          <a:xfrm>
            <a:off x="3571868" y="857232"/>
            <a:ext cx="242889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Материалы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хлопчатобумажные </a:t>
            </a:r>
            <a:r>
              <a:rPr lang="ru-RU" dirty="0" smtClean="0"/>
              <a:t>ткани;</a:t>
            </a:r>
          </a:p>
          <a:p>
            <a:endParaRPr lang="ru-RU" dirty="0"/>
          </a:p>
          <a:p>
            <a:r>
              <a:rPr lang="ru-RU" dirty="0"/>
              <a:t>- льняные </a:t>
            </a:r>
            <a:r>
              <a:rPr lang="ru-RU" dirty="0" smtClean="0"/>
              <a:t>ткани;</a:t>
            </a:r>
          </a:p>
          <a:p>
            <a:endParaRPr lang="ru-RU" dirty="0"/>
          </a:p>
          <a:p>
            <a:r>
              <a:rPr lang="ru-RU" dirty="0"/>
              <a:t>- шерстяные </a:t>
            </a:r>
            <a:r>
              <a:rPr lang="ru-RU" dirty="0" smtClean="0"/>
              <a:t>ткани;</a:t>
            </a:r>
          </a:p>
          <a:p>
            <a:endParaRPr lang="ru-RU" dirty="0"/>
          </a:p>
          <a:p>
            <a:r>
              <a:rPr lang="ru-RU" dirty="0"/>
              <a:t>- вискозные </a:t>
            </a:r>
            <a:r>
              <a:rPr lang="ru-RU" dirty="0" smtClean="0"/>
              <a:t>ткани;</a:t>
            </a:r>
          </a:p>
          <a:p>
            <a:endParaRPr lang="ru-RU" dirty="0"/>
          </a:p>
          <a:p>
            <a:r>
              <a:rPr lang="ru-RU" dirty="0"/>
              <a:t>- синтетические </a:t>
            </a:r>
            <a:r>
              <a:rPr lang="ru-RU" dirty="0" smtClean="0"/>
              <a:t>ткани.</a:t>
            </a:r>
            <a:endParaRPr lang="ru-RU" dirty="0"/>
          </a:p>
        </p:txBody>
      </p:sp>
      <p:pic>
        <p:nvPicPr>
          <p:cNvPr id="4" name="Рисунок 3" descr="skirt-10-8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256740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1qJAhXmJbXXXXXXXX_!!0-item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8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Технологическая последовательность изготовления юбки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1. </a:t>
            </a:r>
            <a:r>
              <a:rPr lang="ru-RU" i="1" dirty="0">
                <a:solidFill>
                  <a:srgbClr val="002060"/>
                </a:solidFill>
              </a:rPr>
              <a:t>Разработка модели. Эскиз.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/>
              <a:t>2. Снятие мерок. </a:t>
            </a:r>
            <a:endParaRPr lang="ru-RU" dirty="0"/>
          </a:p>
          <a:p>
            <a:pPr algn="ctr">
              <a:buNone/>
            </a:pPr>
            <a:r>
              <a:rPr lang="ru-RU" i="1" dirty="0"/>
              <a:t>3. </a:t>
            </a:r>
            <a:r>
              <a:rPr lang="ru-RU" i="1" dirty="0">
                <a:solidFill>
                  <a:srgbClr val="002060"/>
                </a:solidFill>
              </a:rPr>
              <a:t>Построение чертежа основы юбки.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/>
              <a:t>4. Моделирование чертежа основы. </a:t>
            </a:r>
            <a:endParaRPr lang="ru-RU" dirty="0"/>
          </a:p>
          <a:p>
            <a:pPr algn="ctr">
              <a:buNone/>
            </a:pPr>
            <a:r>
              <a:rPr lang="ru-RU" i="1" dirty="0"/>
              <a:t>5. </a:t>
            </a:r>
            <a:r>
              <a:rPr lang="ru-RU" i="1" dirty="0">
                <a:solidFill>
                  <a:srgbClr val="002060"/>
                </a:solidFill>
              </a:rPr>
              <a:t>Подготовка выкройки к раскрою. 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/>
              <a:t>6. Подготовка ткани к раскрою: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i="1" dirty="0">
                <a:solidFill>
                  <a:srgbClr val="002060"/>
                </a:solidFill>
              </a:rPr>
              <a:t>Подготовка изделия к примерке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/>
              <a:t>8. </a:t>
            </a:r>
            <a:r>
              <a:rPr lang="ru-RU" i="1" dirty="0"/>
              <a:t>Проведение первой </a:t>
            </a:r>
            <a:r>
              <a:rPr lang="ru-RU" i="1" dirty="0" smtClean="0"/>
              <a:t>примерки</a:t>
            </a:r>
            <a:r>
              <a:rPr lang="ru-RU" i="1" dirty="0"/>
              <a:t>.</a:t>
            </a:r>
            <a:endParaRPr lang="ru-RU" dirty="0"/>
          </a:p>
          <a:p>
            <a:pPr algn="ctr">
              <a:buNone/>
            </a:pPr>
            <a:r>
              <a:rPr lang="ru-RU" dirty="0"/>
              <a:t>9</a:t>
            </a:r>
            <a:r>
              <a:rPr lang="ru-RU" i="1" dirty="0"/>
              <a:t>. </a:t>
            </a:r>
            <a:r>
              <a:rPr lang="ru-RU" i="1" dirty="0">
                <a:solidFill>
                  <a:srgbClr val="002060"/>
                </a:solidFill>
              </a:rPr>
              <a:t>Обработка изделия после примерки на швейной </a:t>
            </a:r>
            <a:r>
              <a:rPr lang="ru-RU" i="1" dirty="0" smtClean="0">
                <a:solidFill>
                  <a:srgbClr val="002060"/>
                </a:solidFill>
              </a:rPr>
              <a:t>машине.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10</a:t>
            </a:r>
            <a:r>
              <a:rPr lang="ru-RU" dirty="0"/>
              <a:t>. </a:t>
            </a:r>
            <a:r>
              <a:rPr lang="ru-RU" i="1" dirty="0"/>
              <a:t>Обработка нижнего среза </a:t>
            </a:r>
            <a:r>
              <a:rPr lang="ru-RU" i="1" dirty="0" smtClean="0"/>
              <a:t>юбки.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13</a:t>
            </a:r>
            <a:r>
              <a:rPr lang="ru-RU" dirty="0"/>
              <a:t>. </a:t>
            </a:r>
            <a:r>
              <a:rPr lang="ru-RU" i="1" dirty="0">
                <a:solidFill>
                  <a:srgbClr val="002060"/>
                </a:solidFill>
              </a:rPr>
              <a:t>Оценка готового изделия.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/>
              <a:t>14. </a:t>
            </a:r>
            <a:r>
              <a:rPr lang="ru-RU" i="1" dirty="0"/>
              <a:t>Самоконтроль.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458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1845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580849"/>
                </a:solidFill>
              </a:rPr>
              <a:t>На уроках технологии я многое узнала о швейном деле, и мне захотелось почувствовать себя творческим </a:t>
            </a:r>
            <a:r>
              <a:rPr lang="ru-RU" b="1" dirty="0" smtClean="0">
                <a:solidFill>
                  <a:srgbClr val="580849"/>
                </a:solidFill>
              </a:rPr>
              <a:t>человеком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Поэтому я решила </a:t>
            </a:r>
            <a:r>
              <a:rPr lang="ru-RU" b="1" dirty="0" smtClean="0">
                <a:solidFill>
                  <a:srgbClr val="002060"/>
                </a:solidFill>
              </a:rPr>
              <a:t>изготовить </a:t>
            </a:r>
            <a:r>
              <a:rPr lang="ru-RU" b="1" dirty="0">
                <a:solidFill>
                  <a:srgbClr val="002060"/>
                </a:solidFill>
              </a:rPr>
              <a:t>собственное швейное изделие, а именно – </a:t>
            </a:r>
            <a:r>
              <a:rPr lang="ru-RU" b="1" dirty="0" smtClean="0">
                <a:solidFill>
                  <a:srgbClr val="002060"/>
                </a:solidFill>
              </a:rPr>
              <a:t>юбку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im0-tub-ru.yandex.net/i?id=962c89cdb34a9aa6db34f3c7e6bf755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31432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 проекта:</a:t>
            </a:r>
            <a:r>
              <a:rPr lang="ru-RU" dirty="0">
                <a:solidFill>
                  <a:srgbClr val="C00000"/>
                </a:solidFill>
              </a:rPr>
              <a:t>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обобщить теоретические знания, навыки и умения, полученные на уроках технологии для создания швейного изделия (юбки)</a:t>
            </a:r>
          </a:p>
        </p:txBody>
      </p:sp>
      <p:pic>
        <p:nvPicPr>
          <p:cNvPr id="1026" name="Picture 2" descr="https://im0-tub-ru.yandex.net/i?id=2d4b5dfc93d0907b27f5c91ae404515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38957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 юбки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У зарождавшихся цивилизаций подобие юбки — набедренная </a:t>
            </a:r>
            <a:r>
              <a:rPr lang="ru-RU" b="1" dirty="0" smtClean="0">
                <a:solidFill>
                  <a:srgbClr val="002060"/>
                </a:solidFill>
              </a:rPr>
              <a:t>повязка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развитых цивилизациях женская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одежда стала более закрытой и отличалась длинной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юбкой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ca8a2087e5557e317599344687a57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2428892" cy="2857520"/>
          </a:xfrm>
          <a:prstGeom prst="rect">
            <a:avLst/>
          </a:prstGeom>
        </p:spPr>
      </p:pic>
      <p:pic>
        <p:nvPicPr>
          <p:cNvPr id="5" name="Рисунок 4" descr="59645292091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928802"/>
            <a:ext cx="417339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 XVI веке столицей моды стала Испания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Это </a:t>
            </a:r>
            <a:r>
              <a:rPr lang="ru-RU" b="1" dirty="0">
                <a:solidFill>
                  <a:srgbClr val="7030A0"/>
                </a:solidFill>
              </a:rPr>
              <a:t>время характеризуется необъятной шириной юбок, которые стали настолько тяжелыми, что дамы просто не могли их поднять.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Тогда </a:t>
            </a:r>
            <a:r>
              <a:rPr lang="ru-RU" b="1" dirty="0">
                <a:solidFill>
                  <a:srgbClr val="C00000"/>
                </a:solidFill>
              </a:rPr>
              <a:t>был придуман каркас из обручей. </a:t>
            </a:r>
          </a:p>
        </p:txBody>
      </p:sp>
      <p:pic>
        <p:nvPicPr>
          <p:cNvPr id="4" name="Рисунок 3" descr="765019f3f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714356"/>
            <a:ext cx="4714908" cy="350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сер. </a:t>
            </a:r>
            <a:r>
              <a:rPr lang="en-US" sz="2800" b="1" dirty="0" smtClean="0">
                <a:solidFill>
                  <a:srgbClr val="002060"/>
                </a:solidFill>
              </a:rPr>
              <a:t>XIX</a:t>
            </a:r>
            <a:r>
              <a:rPr lang="ru-RU" sz="2800" b="1" dirty="0" smtClean="0">
                <a:solidFill>
                  <a:srgbClr val="002060"/>
                </a:solidFill>
              </a:rPr>
              <a:t> в. </a:t>
            </a:r>
            <a:r>
              <a:rPr lang="ru-RU" sz="2800" b="1" dirty="0">
                <a:solidFill>
                  <a:srgbClr val="002060"/>
                </a:solidFill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</a:rPr>
              <a:t>еталлический </a:t>
            </a:r>
            <a:r>
              <a:rPr lang="ru-RU" sz="2800" b="1" dirty="0">
                <a:solidFill>
                  <a:srgbClr val="002060"/>
                </a:solidFill>
              </a:rPr>
              <a:t>каркас был заменен на кринолин: льняной чехол, проплетенный конским волосом, который был вскоре заменен на проволочный </a:t>
            </a:r>
            <a:r>
              <a:rPr lang="ru-RU" sz="2800" b="1" dirty="0" smtClean="0">
                <a:solidFill>
                  <a:srgbClr val="002060"/>
                </a:solidFill>
              </a:rPr>
              <a:t>каркас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1911 году французский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кутюрье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Поль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Пуаре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выпустил первую модель юбки-брюк, за что и был предан анафеме. </a:t>
            </a: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bpuxzvxv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2786082" cy="3436380"/>
          </a:xfrm>
          <a:prstGeom prst="rect">
            <a:avLst/>
          </a:prstGeom>
        </p:spPr>
      </p:pic>
      <p:pic>
        <p:nvPicPr>
          <p:cNvPr id="5" name="Рисунок 4" descr="145147_36428-700x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14488"/>
            <a:ext cx="2714644" cy="3857628"/>
          </a:xfrm>
          <a:prstGeom prst="rect">
            <a:avLst/>
          </a:prstGeom>
        </p:spPr>
      </p:pic>
      <p:pic>
        <p:nvPicPr>
          <p:cNvPr id="6" name="Рисунок 5" descr="1474870386-sanderkelevra_1473069139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714488"/>
            <a:ext cx="2571768" cy="381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4929222" cy="67151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1920-е годы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моду вошла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юбка-чарльстон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В конце 1930-х годов дизайнер </a:t>
            </a:r>
            <a:r>
              <a:rPr lang="ru-RU" b="1" dirty="0" err="1">
                <a:solidFill>
                  <a:srgbClr val="002060"/>
                </a:solidFill>
              </a:rPr>
              <a:t>Кристобаль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Баленсиага</a:t>
            </a:r>
            <a:r>
              <a:rPr lang="ru-RU" b="1" dirty="0">
                <a:solidFill>
                  <a:srgbClr val="002060"/>
                </a:solidFill>
              </a:rPr>
              <a:t> создал </a:t>
            </a:r>
            <a:r>
              <a:rPr lang="ru-RU" b="1" i="1" dirty="0">
                <a:solidFill>
                  <a:srgbClr val="002060"/>
                </a:solidFill>
              </a:rPr>
              <a:t>платье-баллон, </a:t>
            </a:r>
            <a:r>
              <a:rPr lang="ru-RU" b="1" dirty="0">
                <a:solidFill>
                  <a:srgbClr val="002060"/>
                </a:solidFill>
              </a:rPr>
              <a:t>которое в 1980-х было интерпретировано в </a:t>
            </a:r>
            <a:r>
              <a:rPr lang="ru-RU" b="1" i="1" dirty="0" smtClean="0">
                <a:solidFill>
                  <a:srgbClr val="002060"/>
                </a:solidFill>
              </a:rPr>
              <a:t>юбку-баллон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1964г. английский дизайнер Мэри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Куант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предложила женщинам мира новый фасон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юбки –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мини</a:t>
            </a:r>
          </a:p>
        </p:txBody>
      </p:sp>
      <p:pic>
        <p:nvPicPr>
          <p:cNvPr id="4" name="Рисунок 3" descr="SheWantsToMove-Article.jpg"/>
          <p:cNvPicPr>
            <a:picLocks noChangeAspect="1"/>
          </p:cNvPicPr>
          <p:nvPr/>
        </p:nvPicPr>
        <p:blipFill>
          <a:blip r:embed="rId2" cstate="print"/>
          <a:srcRect b="21951"/>
          <a:stretch>
            <a:fillRect/>
          </a:stretch>
        </p:blipFill>
        <p:spPr>
          <a:xfrm>
            <a:off x="6072198" y="0"/>
            <a:ext cx="2513431" cy="22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ior-d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226144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im0-tub-ru.yandex.net/i?id=d88f190620ed272978d40b6c6340f9f8&amp;n=13"/>
          <p:cNvPicPr>
            <a:picLocks noChangeAspect="1" noChangeArrowheads="1"/>
          </p:cNvPicPr>
          <p:nvPr/>
        </p:nvPicPr>
        <p:blipFill>
          <a:blip r:embed="rId4"/>
          <a:srcRect l="43039"/>
          <a:stretch>
            <a:fillRect/>
          </a:stretch>
        </p:blipFill>
        <p:spPr bwMode="auto">
          <a:xfrm>
            <a:off x="7429520" y="3571877"/>
            <a:ext cx="142876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прямая юбка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клиньевая</a:t>
            </a:r>
            <a:r>
              <a:rPr lang="ru-RU" dirty="0" smtClean="0"/>
              <a:t> юбка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юбка </a:t>
            </a:r>
            <a:r>
              <a:rPr lang="ru-RU" dirty="0"/>
              <a:t>со </a:t>
            </a:r>
            <a:r>
              <a:rPr lang="ru-RU" dirty="0" smtClean="0"/>
              <a:t>складками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206881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53525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43050"/>
            <a:ext cx="2643206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918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4572008"/>
            <a:ext cx="200026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0"/>
            <a:ext cx="3929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Виды юбок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юбка на кокетке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юбка-годэ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юбка </a:t>
            </a:r>
            <a:r>
              <a:rPr lang="ru-RU" dirty="0" err="1" smtClean="0"/>
              <a:t>полусолнце</a:t>
            </a:r>
            <a:r>
              <a:rPr lang="ru-RU" dirty="0" smtClean="0"/>
              <a:t> и т.д.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yubka-na-koketke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14290"/>
            <a:ext cx="2048893" cy="283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4282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286124"/>
            <a:ext cx="17145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ubka-kapsula-art-kyub2-12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88812"/>
            <a:ext cx="2071702" cy="306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288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Творческий проект «Юбка»</vt:lpstr>
      <vt:lpstr>Актуальность</vt:lpstr>
      <vt:lpstr>Цель проекта:  </vt:lpstr>
      <vt:lpstr>История юбки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стилями являются: </vt:lpstr>
      <vt:lpstr>Материалы</vt:lpstr>
      <vt:lpstr>Технологическая последовательность изготовления юбки </vt:lpstr>
      <vt:lpstr>Моя работа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«Юбка»</dc:title>
  <dc:creator>Windows User</dc:creator>
  <cp:lastModifiedBy>Татьяна</cp:lastModifiedBy>
  <cp:revision>6</cp:revision>
  <dcterms:created xsi:type="dcterms:W3CDTF">2017-11-07T20:42:24Z</dcterms:created>
  <dcterms:modified xsi:type="dcterms:W3CDTF">2018-12-17T12:07:41Z</dcterms:modified>
</cp:coreProperties>
</file>