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3" r:id="rId8"/>
    <p:sldId id="264" r:id="rId9"/>
    <p:sldId id="265" r:id="rId10"/>
    <p:sldId id="266" r:id="rId11"/>
    <p:sldId id="267" r:id="rId12"/>
    <p:sldId id="26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662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15.02.2020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4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15.02.2020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628800"/>
            <a:ext cx="7435161" cy="278183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История географической карты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267744" y="4221088"/>
            <a:ext cx="6480048" cy="1752600"/>
          </a:xfrm>
        </p:spPr>
        <p:txBody>
          <a:bodyPr>
            <a:normAutofit/>
          </a:bodyPr>
          <a:lstStyle/>
          <a:p>
            <a:endParaRPr lang="ru-RU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860032" y="26064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331640" y="6165304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</a:rPr>
              <a:t>г. Комсомольск-на-Амуре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</a:rPr>
              <a:t>2019г.</a:t>
            </a:r>
            <a:endParaRPr lang="ru-RU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13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 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</a:rPr>
              <a:t>эпоху Великих Географических открытий на картах мира появились изображения Америки и Австралии, Атлантического и Тихого океанов. </a:t>
            </a:r>
            <a:endParaRPr lang="ru-RU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</a:rPr>
              <a:t>Ошибки 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</a:rPr>
              <a:t>на картах часто оборачивались трагедией для мореплавателей.</a:t>
            </a:r>
          </a:p>
        </p:txBody>
      </p:sp>
    </p:spTree>
    <p:extLst>
      <p:ext uri="{BB962C8B-B14F-4D97-AF65-F5344CB8AC3E}">
        <p14:creationId xmlns:p14="http://schemas.microsoft.com/office/powerpoint/2010/main" xmlns="" val="3036882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460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363272" cy="57606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963" y="548680"/>
            <a:ext cx="4752528" cy="3269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8198" y="3817721"/>
            <a:ext cx="52440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</a:rPr>
              <a:t>Часть Римской дорожной карты (4 в.). На карте, представляющей собой свиток, показаны дороги Римской империи от Британии до Индии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6491" y="2620302"/>
            <a:ext cx="3818419" cy="305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16016" y="5670333"/>
            <a:ext cx="4427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</a:rPr>
              <a:t>Карта Трансильвании из «Атласа» Г. Меркатора – Ю.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</a:rPr>
              <a:t>Хондиуса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</a:rPr>
              <a:t> (1607)</a:t>
            </a:r>
          </a:p>
        </p:txBody>
      </p:sp>
    </p:spTree>
    <p:extLst>
      <p:ext uri="{BB962C8B-B14F-4D97-AF65-F5344CB8AC3E}">
        <p14:creationId xmlns:p14="http://schemas.microsoft.com/office/powerpoint/2010/main" xmlns="" val="1005509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68580" indent="0" algn="ctr">
              <a:buNone/>
            </a:pPr>
            <a:r>
              <a:rPr lang="ru-RU" sz="6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СПАСИБО</a:t>
            </a:r>
          </a:p>
          <a:p>
            <a:pPr marL="68580" indent="0" algn="ctr">
              <a:buNone/>
            </a:pPr>
            <a:r>
              <a:rPr lang="ru-RU" sz="6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 ЗА</a:t>
            </a:r>
          </a:p>
          <a:p>
            <a:pPr marL="68580" indent="0" algn="ctr">
              <a:buNone/>
            </a:pPr>
            <a:r>
              <a:rPr lang="ru-RU" sz="6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ВНИМАНИЕ</a:t>
            </a:r>
            <a:endParaRPr lang="ru-RU" sz="6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263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024744" cy="1143000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341434"/>
            <a:ext cx="7632848" cy="4391822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</a:rPr>
              <a:t>Человеком всегда движет любопытство</a:t>
            </a:r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</a:rPr>
              <a:t>Тысячи лет назад первооткрыватели, заходя все дальше и дальше в неизведанные земли, создавали первые подобия географических карт, пытаясь нанести увиденный рельеф на листки папируса или глиняные таблички.</a:t>
            </a:r>
          </a:p>
        </p:txBody>
      </p:sp>
    </p:spTree>
    <p:extLst>
      <p:ext uri="{BB962C8B-B14F-4D97-AF65-F5344CB8AC3E}">
        <p14:creationId xmlns:p14="http://schemas.microsoft.com/office/powerpoint/2010/main" xmlns="" val="90706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168642" cy="1766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rgbClr val="222222"/>
                </a:solidFill>
                <a:latin typeface="Calibri" panose="020F0502020204030204" pitchFamily="34" charset="0"/>
              </a:rPr>
              <a:t>Вероятно, древнейшей из найденных является карта из Египетского музея в Турине, сделанная на папирусе по приказу фараона </a:t>
            </a:r>
            <a:r>
              <a:rPr lang="ru-RU" dirty="0" err="1">
                <a:solidFill>
                  <a:srgbClr val="222222"/>
                </a:solidFill>
                <a:latin typeface="Calibri" panose="020F0502020204030204" pitchFamily="34" charset="0"/>
              </a:rPr>
              <a:t>Рамзеса</a:t>
            </a:r>
            <a:r>
              <a:rPr lang="ru-RU" dirty="0">
                <a:solidFill>
                  <a:srgbClr val="222222"/>
                </a:solidFill>
                <a:latin typeface="Calibri" panose="020F0502020204030204" pitchFamily="34" charset="0"/>
              </a:rPr>
              <a:t> IV в 1160 году до н. э. </a:t>
            </a:r>
            <a:endParaRPr lang="ru-RU" dirty="0" smtClean="0">
              <a:solidFill>
                <a:srgbClr val="222222"/>
              </a:solidFill>
              <a:latin typeface="Calibri" panose="020F0502020204030204" pitchFamily="34" charset="0"/>
            </a:endParaRPr>
          </a:p>
          <a:p>
            <a:pPr algn="just"/>
            <a:r>
              <a:rPr lang="ru-RU" dirty="0" smtClean="0">
                <a:solidFill>
                  <a:srgbClr val="222222"/>
                </a:solidFill>
                <a:latin typeface="Calibri" panose="020F0502020204030204" pitchFamily="34" charset="0"/>
              </a:rPr>
              <a:t>Этой </a:t>
            </a:r>
            <a:r>
              <a:rPr lang="ru-RU" dirty="0">
                <a:solidFill>
                  <a:srgbClr val="222222"/>
                </a:solidFill>
                <a:latin typeface="Calibri" panose="020F0502020204030204" pitchFamily="34" charset="0"/>
              </a:rPr>
              <a:t>картой пользовалась экспедиция, которая по приказу фараона искала камень для строительства.</a:t>
            </a:r>
            <a:endParaRPr 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869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024744" cy="1143000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593955"/>
            <a:ext cx="7065349" cy="4499341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</a:rPr>
              <a:t>Карта, привычная для нашего глаза, появилась в древней Греции за полтысячи лет до нашей эры. </a:t>
            </a:r>
            <a:endParaRPr lang="ru-RU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</a:rPr>
              <a:t>Первым 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</a:rPr>
              <a:t>картографом, который создал карту известного к тому времени мира, считают Анаксимандра Милетского</a:t>
            </a:r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</a:p>
          <a:p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</a:rPr>
              <a:t>В VI в. до н.э. он начертил первую карту известного тогда мира, изобразив Землю в форме плоского круга, окруженного водой.</a:t>
            </a:r>
            <a:endParaRPr lang="ru-RU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591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7622" y="764704"/>
            <a:ext cx="7024744" cy="648072"/>
          </a:xfrm>
        </p:spPr>
        <p:txBody>
          <a:bodyPr>
            <a:normAutofit fontScale="90000"/>
          </a:bodyPr>
          <a:lstStyle/>
          <a:p>
            <a:pPr lvl="0"/>
            <a:r>
              <a:rPr lang="ru-RU" sz="2800" dirty="0" smtClean="0">
                <a:solidFill>
                  <a:srgbClr val="3E3D2D"/>
                </a:solidFill>
              </a:rPr>
              <a:t/>
            </a:r>
            <a:br>
              <a:rPr lang="ru-RU" sz="2800" dirty="0" smtClean="0">
                <a:solidFill>
                  <a:srgbClr val="3E3D2D"/>
                </a:solidFill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600201"/>
            <a:ext cx="7776864" cy="398904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</a:rPr>
              <a:t>Древние 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</a:rPr>
              <a:t>географические карты </a:t>
            </a:r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</a:rPr>
              <a:t>искривляли 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</a:rPr>
              <a:t>изображение, ведь шарообразную поверхность невозможно развернуть на плоскости без искажений</a:t>
            </a:r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</a:p>
          <a:p>
            <a:pPr marL="36576" indent="0">
              <a:buNone/>
            </a:pP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</a:rPr>
              <a:t>Кроме того, на них не было градусной сетки из параллелей и меридианов, без которой невозможно точно установить местонахождение объекта. </a:t>
            </a:r>
          </a:p>
        </p:txBody>
      </p:sp>
    </p:spTree>
    <p:extLst>
      <p:ext uri="{BB962C8B-B14F-4D97-AF65-F5344CB8AC3E}">
        <p14:creationId xmlns:p14="http://schemas.microsoft.com/office/powerpoint/2010/main" xmlns="" val="282874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620688"/>
            <a:ext cx="7024744" cy="1549976"/>
          </a:xfrm>
        </p:spPr>
        <p:txBody>
          <a:bodyPr>
            <a:normAutofit/>
          </a:bodyPr>
          <a:lstStyle/>
          <a:p>
            <a:pPr lvl="0"/>
            <a:r>
              <a:rPr lang="ru-RU" sz="2800" dirty="0" smtClean="0">
                <a:solidFill>
                  <a:srgbClr val="3E3D2D"/>
                </a:solidFill>
              </a:rPr>
              <a:t/>
            </a:r>
            <a:br>
              <a:rPr lang="ru-RU" sz="2800" dirty="0" smtClean="0">
                <a:solidFill>
                  <a:srgbClr val="3E3D2D"/>
                </a:solidFill>
              </a:rPr>
            </a:br>
            <a:r>
              <a:rPr lang="ru-RU" sz="2800" dirty="0">
                <a:solidFill>
                  <a:srgbClr val="3E3D2D"/>
                </a:solidFill>
              </a:rPr>
              <a:t/>
            </a:r>
            <a:br>
              <a:rPr lang="ru-RU" sz="2800" dirty="0">
                <a:solidFill>
                  <a:srgbClr val="3E3D2D"/>
                </a:solidFill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208912" cy="4525963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</a:rPr>
              <a:t>Меридианы впервые появились на карте Эратосфена в III веке до н. э., правда, они были проведены через разные расстояния</a:t>
            </a:r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</a:p>
          <a:p>
            <a:endParaRPr lang="ru-RU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273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91264" cy="5289451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</a:rPr>
              <a:t>Самыми совершенными картами античной эпохи считают географические карты Птолемея, который жил в ІІ веке н. э. в египетском городе Александрии</a:t>
            </a:r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</a:p>
          <a:p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</a:rPr>
              <a:t>Клавдий Птолемей вошел в историю науки благодаря двум большим работам: «Руководству по астрономии» в 13 книгах и «Руководству по географии», которое насчитывало 8 книг. К «Руководству по географии» добавлялось 27 карт, среди них – подробная карта мира</a:t>
            </a:r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249724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</a:rPr>
              <a:t>На этой карте уже была градусная сетка. Для ее создания Птолемей определил географические координаты (широту и долготу) почти </a:t>
            </a:r>
            <a:r>
              <a:rPr lang="ru-RU" sz="3900" dirty="0">
                <a:solidFill>
                  <a:schemeClr val="bg1"/>
                </a:solidFill>
                <a:latin typeface="Calibri" panose="020F0502020204030204" pitchFamily="34" charset="0"/>
              </a:rPr>
              <a:t>четырехсот объектов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</a:p>
          <a:p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</a:rPr>
              <a:t> Широту (расстояние от экватора в градусах) ученый определял по высоте Солнца в полдень с помощью гномона, </a:t>
            </a:r>
            <a:endParaRPr lang="ru-RU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</a:rPr>
              <a:t>долготу 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</a:rPr>
              <a:t>(градусное расстояние от начального меридиана) – по разнице во времени наблюдений лунного затмения из разных пунктов.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56419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</a:rPr>
              <a:t>в XVI столетии после публикации «Атласа мира»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</a:rPr>
              <a:t>Герарда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</a:rPr>
              <a:t> Меркатора, на обложке которого был нарисован Атлант, держащий Землю, сборники карт назвали «атласами».</a:t>
            </a:r>
          </a:p>
        </p:txBody>
      </p:sp>
    </p:spTree>
    <p:extLst>
      <p:ext uri="{BB962C8B-B14F-4D97-AF65-F5344CB8AC3E}">
        <p14:creationId xmlns:p14="http://schemas.microsoft.com/office/powerpoint/2010/main" xmlns="" val="28083500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221</TotalTime>
  <Words>416</Words>
  <Application>Microsoft Office PowerPoint</Application>
  <PresentationFormat>Экран (4:3)</PresentationFormat>
  <Paragraphs>29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Техническая</vt:lpstr>
      <vt:lpstr>История географической карты</vt:lpstr>
      <vt:lpstr>Слайд 2</vt:lpstr>
      <vt:lpstr>   </vt:lpstr>
      <vt:lpstr>Слайд 4</vt:lpstr>
      <vt:lpstr> </vt:lpstr>
      <vt:lpstr>  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 : Кем работают мои родители</dc:title>
  <dc:creator>User</dc:creator>
  <cp:lastModifiedBy>Секретарь</cp:lastModifiedBy>
  <cp:revision>18</cp:revision>
  <dcterms:created xsi:type="dcterms:W3CDTF">2019-11-21T08:02:22Z</dcterms:created>
  <dcterms:modified xsi:type="dcterms:W3CDTF">2020-02-15T01:12:52Z</dcterms:modified>
</cp:coreProperties>
</file>