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9" r:id="rId3"/>
    <p:sldId id="268" r:id="rId4"/>
    <p:sldId id="271" r:id="rId5"/>
    <p:sldId id="270" r:id="rId6"/>
    <p:sldId id="256" r:id="rId7"/>
    <p:sldId id="258" r:id="rId8"/>
    <p:sldId id="259" r:id="rId9"/>
    <p:sldId id="260" r:id="rId10"/>
    <p:sldId id="265" r:id="rId11"/>
    <p:sldId id="266" r:id="rId12"/>
    <p:sldId id="276" r:id="rId13"/>
    <p:sldId id="277" r:id="rId14"/>
    <p:sldId id="279" r:id="rId15"/>
    <p:sldId id="280" r:id="rId16"/>
    <p:sldId id="281" r:id="rId17"/>
    <p:sldId id="282" r:id="rId18"/>
    <p:sldId id="262" r:id="rId19"/>
    <p:sldId id="275" r:id="rId20"/>
    <p:sldId id="264" r:id="rId21"/>
    <p:sldId id="273" r:id="rId22"/>
    <p:sldId id="274" r:id="rId23"/>
    <p:sldId id="263" r:id="rId24"/>
    <p:sldId id="267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5"/>
            <a:ext cx="8929718" cy="2571767"/>
          </a:xfrm>
        </p:spPr>
        <p:txBody>
          <a:bodyPr>
            <a:normAutofit fontScale="90000"/>
          </a:bodyPr>
          <a:lstStyle/>
          <a:p>
            <a:pPr algn="l"/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</a:rPr>
              <a:t>    История культуры моей Хакасии.</a:t>
            </a:r>
            <a:br>
              <a:rPr lang="ru-RU" sz="4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</a:rPr>
              <a:t> Создание  хакасских     национальных украшений.</a:t>
            </a:r>
            <a:br>
              <a:rPr lang="ru-RU" sz="4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4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36" y="4357694"/>
            <a:ext cx="6357982" cy="2071702"/>
          </a:xfrm>
        </p:spPr>
        <p:txBody>
          <a:bodyPr/>
          <a:lstStyle/>
          <a:p>
            <a:pPr algn="l"/>
            <a:r>
              <a:rPr lang="ru-RU" dirty="0" err="1" smtClean="0">
                <a:solidFill>
                  <a:schemeClr val="bg1"/>
                </a:solidFill>
              </a:rPr>
              <a:t>Риккинен</a:t>
            </a:r>
            <a:r>
              <a:rPr lang="ru-RU" dirty="0" smtClean="0">
                <a:solidFill>
                  <a:schemeClr val="bg1"/>
                </a:solidFill>
              </a:rPr>
              <a:t> Юлия </a:t>
            </a:r>
            <a:r>
              <a:rPr lang="ru-RU" dirty="0" smtClean="0">
                <a:solidFill>
                  <a:schemeClr val="bg1"/>
                </a:solidFill>
              </a:rPr>
              <a:t>Владимировна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учитель\Desktop\Новая папка\DSCN6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500562" cy="3357561"/>
          </a:xfrm>
          <a:prstGeom prst="rect">
            <a:avLst/>
          </a:prstGeom>
          <a:noFill/>
        </p:spPr>
      </p:pic>
      <p:pic>
        <p:nvPicPr>
          <p:cNvPr id="5123" name="Picture 3" descr="C:\Users\учитель\Desktop\Новая папка\DSCN6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0438"/>
            <a:ext cx="4571999" cy="3357562"/>
          </a:xfrm>
          <a:prstGeom prst="rect">
            <a:avLst/>
          </a:prstGeom>
          <a:noFill/>
        </p:spPr>
      </p:pic>
      <p:pic>
        <p:nvPicPr>
          <p:cNvPr id="5124" name="Picture 4" descr="C:\Users\учитель\Desktop\Новая папка\DSCN61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"/>
            <a:ext cx="4572000" cy="3357563"/>
          </a:xfrm>
          <a:prstGeom prst="rect">
            <a:avLst/>
          </a:prstGeom>
          <a:noFill/>
        </p:spPr>
      </p:pic>
      <p:pic>
        <p:nvPicPr>
          <p:cNvPr id="5125" name="Picture 5" descr="C:\Users\учитель\Desktop\Новая папка\DSCN61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82578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учитель\Desktop\Новая папка\DSCN61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2368544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</a:rPr>
              <a:t>Хакасский костюм неразрывно связан с образом хакасской женщины  - матери - хранительницы домашнего очага.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sites.google.com/site/cultkhakasia/_/rsrc/1305294111482/4-hakasskij-narod-etnologia/odezda-hakasov/SWScan01296_11.jpg?height=400&amp;width=2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357430"/>
            <a:ext cx="3124455" cy="4500570"/>
          </a:xfrm>
          <a:prstGeom prst="rect">
            <a:avLst/>
          </a:prstGeom>
          <a:noFill/>
        </p:spPr>
      </p:pic>
      <p:pic>
        <p:nvPicPr>
          <p:cNvPr id="7172" name="Picture 4" descr="https://sites.google.com/site/cultkhakasia/_/rsrc/1305294753295/4-hakasskij-narod-etnologia/odezda-hakasov/SWScan01298_11.jpg?height=320&amp;width=2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345965"/>
            <a:ext cx="3447876" cy="4512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0"/>
            <a:ext cx="4714876" cy="6858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>Хакасская вышивка – «</a:t>
            </a:r>
            <a:r>
              <a:rPr lang="ru-RU" sz="3100" dirty="0" err="1" smtClean="0">
                <a:solidFill>
                  <a:schemeClr val="bg1"/>
                </a:solidFill>
              </a:rPr>
              <a:t>хоос</a:t>
            </a:r>
            <a:r>
              <a:rPr lang="ru-RU" sz="3100" dirty="0" smtClean="0">
                <a:solidFill>
                  <a:schemeClr val="bg1"/>
                </a:solidFill>
              </a:rPr>
              <a:t>» - говорящие узоры. Создавалось вышивальное мастерство хакасов веками и связано оно с историей народа, его обычаями, обрядами, с традиционной жизнью хакасов.  Женское платье, мужская рубашка, верхняя одежда, головные уборы, обувь украшались многоцветной вышивкой, орнаменты которой копировали у природы.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4" descr="C:\Users\учитель\Desktop\Новая папка\DSCN6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500561" cy="4947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0050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Среди украшений выделяются </a:t>
            </a:r>
            <a:r>
              <a:rPr lang="ru-RU" sz="2400" i="1" dirty="0" smtClean="0">
                <a:solidFill>
                  <a:schemeClr val="bg1"/>
                </a:solidFill>
              </a:rPr>
              <a:t>:</a:t>
            </a:r>
            <a:r>
              <a:rPr lang="ru-RU" sz="2400" dirty="0" smtClean="0">
                <a:solidFill>
                  <a:schemeClr val="bg1"/>
                </a:solidFill>
              </a:rPr>
              <a:t>  </a:t>
            </a:r>
            <a:r>
              <a:rPr lang="ru-RU" sz="2400" i="1" dirty="0" err="1" smtClean="0">
                <a:solidFill>
                  <a:schemeClr val="bg1"/>
                </a:solidFill>
              </a:rPr>
              <a:t>Пого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-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нагрудное украшение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который надевался на свадьбе поверх шубы или </a:t>
            </a:r>
            <a:r>
              <a:rPr lang="ru-RU" sz="2400" i="1" dirty="0" err="1" smtClean="0">
                <a:solidFill>
                  <a:schemeClr val="bg1"/>
                </a:solidFill>
              </a:rPr>
              <a:t>сигедека</a:t>
            </a:r>
            <a:r>
              <a:rPr lang="ru-RU" sz="2400" i="1" dirty="0" smtClean="0">
                <a:solidFill>
                  <a:schemeClr val="bg1"/>
                </a:solidFill>
              </a:rPr>
              <a:t> замужней женщиной.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err="1" smtClean="0">
                <a:solidFill>
                  <a:schemeClr val="bg1"/>
                </a:solidFill>
              </a:rPr>
              <a:t>Пого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вырезался из дубленой кожи, обшивался материалом. Лицевая поверхность унизывалась перламутровыми пуговицами в виде симметричного узора.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Пуговицы крупные и мелкие, небольшие кораллы, раковины, крупный бисер, бусы и камни составляли узор.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По внешней стороне края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err="1" smtClean="0">
                <a:solidFill>
                  <a:schemeClr val="bg1"/>
                </a:solidFill>
              </a:rPr>
              <a:t>пого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украшались бахромой из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бисера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i="1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Picture 8" descr="E:\погшн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9066"/>
            <a:ext cx="2800350" cy="2928934"/>
          </a:xfrm>
          <a:prstGeom prst="rect">
            <a:avLst/>
          </a:prstGeom>
          <a:noFill/>
        </p:spPr>
      </p:pic>
      <p:pic>
        <p:nvPicPr>
          <p:cNvPr id="4" name="Picture 6" descr="E:\пого бис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929066"/>
            <a:ext cx="3061256" cy="2928934"/>
          </a:xfrm>
          <a:prstGeom prst="rect">
            <a:avLst/>
          </a:prstGeom>
          <a:noFill/>
        </p:spPr>
      </p:pic>
      <p:pic>
        <p:nvPicPr>
          <p:cNvPr id="5" name="Picture 7" descr="E:\по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929066"/>
            <a:ext cx="2643174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214686"/>
          </a:xfrm>
        </p:spPr>
        <p:txBody>
          <a:bodyPr>
            <a:normAutofit/>
          </a:bodyPr>
          <a:lstStyle/>
          <a:p>
            <a:pPr algn="l"/>
            <a:r>
              <a:rPr lang="ru-RU" sz="3200" i="1" dirty="0" err="1" smtClean="0">
                <a:solidFill>
                  <a:schemeClr val="bg1"/>
                </a:solidFill>
              </a:rPr>
              <a:t>Пого</a:t>
            </a:r>
            <a:r>
              <a:rPr lang="ru-RU" sz="3200" i="1" dirty="0" smtClean="0">
                <a:solidFill>
                  <a:schemeClr val="bg1"/>
                </a:solidFill>
              </a:rPr>
              <a:t> </a:t>
            </a:r>
            <a:r>
              <a:rPr lang="ru-RU" sz="3200" dirty="0" smtClean="0">
                <a:solidFill>
                  <a:schemeClr val="bg1"/>
                </a:solidFill>
              </a:rPr>
              <a:t>имеет две основные магические функции: охранительную и множительную. Все нагрудные украшения закрывали жизненно важные органы человека: грудь, живот.  </a:t>
            </a:r>
            <a:endParaRPr lang="ru-RU" sz="3200" dirty="0"/>
          </a:p>
        </p:txBody>
      </p:sp>
      <p:pic>
        <p:nvPicPr>
          <p:cNvPr id="3" name="Picture 3" descr="E:\Пого клас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500306"/>
            <a:ext cx="4946473" cy="435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Детские работы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E:\DCIM\Camera\IMG_20161203_131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10828"/>
            <a:ext cx="7262896" cy="5447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Анымчох</a:t>
            </a:r>
            <a:r>
              <a:rPr lang="ru-RU" dirty="0" smtClean="0"/>
              <a:t> – до свидания.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C:\Users\учитель\Desktop\Новая папка\DSCN6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5456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395288" y="4868863"/>
            <a:ext cx="84963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600" b="1" i="1" dirty="0">
                <a:solidFill>
                  <a:srgbClr val="FF9900"/>
                </a:solidFill>
              </a:rPr>
              <a:t>«Хакасия – земля родная!</a:t>
            </a:r>
          </a:p>
          <a:p>
            <a:r>
              <a:rPr lang="ru-RU" sz="3600" b="1" i="1" dirty="0">
                <a:solidFill>
                  <a:srgbClr val="FF9900"/>
                </a:solidFill>
              </a:rPr>
              <a:t>ты существуешь с давних  пор...»</a:t>
            </a:r>
          </a:p>
          <a:p>
            <a:pPr algn="r"/>
            <a:r>
              <a:rPr lang="ru-RU" b="1" i="1" dirty="0">
                <a:solidFill>
                  <a:srgbClr val="FF9900"/>
                </a:solidFill>
              </a:rPr>
              <a:t>Н. </a:t>
            </a:r>
            <a:r>
              <a:rPr lang="ru-RU" b="1" i="1" dirty="0" err="1">
                <a:solidFill>
                  <a:srgbClr val="FF9900"/>
                </a:solidFill>
              </a:rPr>
              <a:t>Доможаков</a:t>
            </a:r>
            <a:endParaRPr lang="ru-RU" b="1" i="1" dirty="0">
              <a:solidFill>
                <a:srgbClr val="FF9900"/>
              </a:solidFill>
            </a:endParaRPr>
          </a:p>
        </p:txBody>
      </p:sp>
      <p:pic>
        <p:nvPicPr>
          <p:cNvPr id="137219" name="Picture 3" descr="img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60350"/>
            <a:ext cx="5972175" cy="4240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/>
              <a:t>ОРНАМЕНТ</a:t>
            </a:r>
            <a:endParaRPr lang="ru-RU" dirty="0"/>
          </a:p>
        </p:txBody>
      </p:sp>
      <p:pic>
        <p:nvPicPr>
          <p:cNvPr id="1026" name="Picture 2" descr="E:\манже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85860"/>
            <a:ext cx="2551324" cy="2714619"/>
          </a:xfrm>
          <a:prstGeom prst="rect">
            <a:avLst/>
          </a:prstGeom>
          <a:noFill/>
        </p:spPr>
      </p:pic>
      <p:pic>
        <p:nvPicPr>
          <p:cNvPr id="1027" name="Picture 3" descr="E:\оаме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85860"/>
            <a:ext cx="4357718" cy="2732926"/>
          </a:xfrm>
          <a:prstGeom prst="rect">
            <a:avLst/>
          </a:prstGeom>
          <a:noFill/>
        </p:spPr>
      </p:pic>
      <p:pic>
        <p:nvPicPr>
          <p:cNvPr id="1028" name="Picture 4" descr="E:\наплечни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143380"/>
            <a:ext cx="2359547" cy="2714620"/>
          </a:xfrm>
          <a:prstGeom prst="rect">
            <a:avLst/>
          </a:prstGeom>
          <a:noFill/>
        </p:spPr>
      </p:pic>
      <p:pic>
        <p:nvPicPr>
          <p:cNvPr id="1029" name="Picture 5" descr="E:\3листи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182" y="4143380"/>
            <a:ext cx="3942694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Пого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момах</a:t>
            </a:r>
            <a:r>
              <a:rPr lang="ru-RU" dirty="0" smtClean="0">
                <a:solidFill>
                  <a:schemeClr val="bg1"/>
                </a:solidFill>
              </a:rPr>
              <a:t>) – нагрудное украшение - неотъемлемая часть женского хакасского костюма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4" name="Picture 6" descr="E:\пого бис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929066"/>
            <a:ext cx="3061256" cy="2928934"/>
          </a:xfrm>
          <a:prstGeom prst="rect">
            <a:avLst/>
          </a:prstGeom>
          <a:noFill/>
        </p:spPr>
      </p:pic>
      <p:pic>
        <p:nvPicPr>
          <p:cNvPr id="2055" name="Picture 7" descr="E:\пог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857364"/>
            <a:ext cx="2643174" cy="3143272"/>
          </a:xfrm>
          <a:prstGeom prst="rect">
            <a:avLst/>
          </a:prstGeom>
          <a:noFill/>
        </p:spPr>
      </p:pic>
      <p:pic>
        <p:nvPicPr>
          <p:cNvPr id="2056" name="Picture 8" descr="E:\погшни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000240"/>
            <a:ext cx="280035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E:\Пого клас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928670"/>
            <a:ext cx="4840298" cy="4828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учитель\Desktop\Новая папка\DSCN6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943923" cy="5957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2643182"/>
            <a:ext cx="6357982" cy="3643338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Полноводные реки, лесные озера,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Цепи гор с ледниками вдали,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 с густым разнотравьем степные просторы-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Вот родная картина хакасской земли.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10" descr="Creat00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785926"/>
            <a:ext cx="3070225" cy="453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3071802" y="274638"/>
            <a:ext cx="6357982" cy="4440246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Внеурочная деятельность:</a:t>
            </a:r>
            <a:b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«История культуры моей Хакасии»</a:t>
            </a:r>
            <a:b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ru-RU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26306" name="Picture 2" descr="сканирование0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14422"/>
            <a:ext cx="3143240" cy="3449643"/>
          </a:xfrm>
          <a:noFill/>
          <a:ln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57166"/>
            <a:ext cx="3143240" cy="831850"/>
            <a:chOff x="0" y="0"/>
            <a:chExt cx="5760" cy="524"/>
          </a:xfrm>
        </p:grpSpPr>
        <p:pic>
          <p:nvPicPr>
            <p:cNvPr id="226309" name="Picture 5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088" cy="524"/>
            </a:xfrm>
            <a:prstGeom prst="rect">
              <a:avLst/>
            </a:prstGeom>
            <a:noFill/>
          </p:spPr>
        </p:pic>
        <p:pic>
          <p:nvPicPr>
            <p:cNvPr id="226310" name="Picture 6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" y="0"/>
              <a:ext cx="1088" cy="524"/>
            </a:xfrm>
            <a:prstGeom prst="rect">
              <a:avLst/>
            </a:prstGeom>
            <a:noFill/>
          </p:spPr>
        </p:pic>
        <p:pic>
          <p:nvPicPr>
            <p:cNvPr id="226311" name="Picture 7" descr="сказ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54" y="0"/>
              <a:ext cx="1452" cy="524"/>
            </a:xfrm>
            <a:prstGeom prst="rect">
              <a:avLst/>
            </a:prstGeom>
            <a:noFill/>
          </p:spPr>
        </p:pic>
        <p:pic>
          <p:nvPicPr>
            <p:cNvPr id="226312" name="Picture 8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6" y="0"/>
              <a:ext cx="1088" cy="524"/>
            </a:xfrm>
            <a:prstGeom prst="rect">
              <a:avLst/>
            </a:prstGeom>
            <a:noFill/>
          </p:spPr>
        </p:pic>
        <p:pic>
          <p:nvPicPr>
            <p:cNvPr id="226313" name="Picture 9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2" y="0"/>
              <a:ext cx="1088" cy="524"/>
            </a:xfrm>
            <a:prstGeom prst="rect">
              <a:avLst/>
            </a:prstGeom>
            <a:noFill/>
          </p:spPr>
        </p:pic>
      </p:grp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0" y="4643446"/>
            <a:ext cx="3143240" cy="831850"/>
            <a:chOff x="0" y="0"/>
            <a:chExt cx="5760" cy="524"/>
          </a:xfrm>
        </p:grpSpPr>
        <p:pic>
          <p:nvPicPr>
            <p:cNvPr id="18" name="Picture 5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088" cy="524"/>
            </a:xfrm>
            <a:prstGeom prst="rect">
              <a:avLst/>
            </a:prstGeom>
            <a:noFill/>
          </p:spPr>
        </p:pic>
        <p:pic>
          <p:nvPicPr>
            <p:cNvPr id="19" name="Picture 6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" y="0"/>
              <a:ext cx="1088" cy="524"/>
            </a:xfrm>
            <a:prstGeom prst="rect">
              <a:avLst/>
            </a:prstGeom>
            <a:noFill/>
          </p:spPr>
        </p:pic>
        <p:pic>
          <p:nvPicPr>
            <p:cNvPr id="20" name="Picture 7" descr="сказ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54" y="0"/>
              <a:ext cx="1452" cy="524"/>
            </a:xfrm>
            <a:prstGeom prst="rect">
              <a:avLst/>
            </a:prstGeom>
            <a:noFill/>
          </p:spPr>
        </p:pic>
        <p:pic>
          <p:nvPicPr>
            <p:cNvPr id="21" name="Picture 8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6" y="0"/>
              <a:ext cx="1088" cy="524"/>
            </a:xfrm>
            <a:prstGeom prst="rect">
              <a:avLst/>
            </a:prstGeom>
            <a:noFill/>
          </p:spPr>
        </p:pic>
        <p:pic>
          <p:nvPicPr>
            <p:cNvPr id="22" name="Picture 9" descr="сказ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2" y="0"/>
              <a:ext cx="1088" cy="5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2" name="Picture 4" descr="C:\ТРАЧУК ОЛЬГА ВАЛЕРЬЕВНА\3А\Поездка в музей Мартьяновас 3 А.27.04.2013\DSC03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7166"/>
            <a:ext cx="4000528" cy="5999582"/>
          </a:xfrm>
          <a:prstGeom prst="rect">
            <a:avLst/>
          </a:prstGeom>
          <a:noFill/>
        </p:spPr>
      </p:pic>
      <p:pic>
        <p:nvPicPr>
          <p:cNvPr id="7170" name="Picture 2" descr="C:\ТРАЧУК ОЛЬГА ВАЛЕРЬЕВНА\3А\Поездка в музей Мартьяновас 3 А.27.04.2013\DSC03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</p:spPr>
      </p:pic>
      <p:pic>
        <p:nvPicPr>
          <p:cNvPr id="7171" name="Picture 3" descr="C:\ТРАЧУК ОЛЬГА ВАЛЕРЬЕВНА\3А\Поездка в музей Мартьяновас 3 А.27.04.2013\DSC03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57562"/>
            <a:ext cx="4572000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ТРАЧУК ОЛЬГА ВАЛЕРЬЕВНА\3А\Поездка в музей Мартьяновас 3 А.27.04.2013\DSC03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714876" cy="3381548"/>
          </a:xfrm>
          <a:prstGeom prst="rect">
            <a:avLst/>
          </a:prstGeom>
          <a:noFill/>
        </p:spPr>
      </p:pic>
      <p:pic>
        <p:nvPicPr>
          <p:cNvPr id="8196" name="Picture 4" descr="C:\ТРАЧУК ОЛЬГА ВАЛЕРЬЕВНА\3А\Поездка в музей Мартьяновас 3 А.27.04.2013\DSC03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51246"/>
            <a:ext cx="4643438" cy="3306754"/>
          </a:xfrm>
          <a:prstGeom prst="rect">
            <a:avLst/>
          </a:prstGeom>
          <a:noFill/>
        </p:spPr>
      </p:pic>
      <p:pic>
        <p:nvPicPr>
          <p:cNvPr id="8197" name="Picture 5" descr="C:\ТРАЧУК ОЛЬГА ВАЛЕРЬЕВНА\3А\Поездка в музей Мартьяновас 3 А.27.04.2013\DSC03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4429124" cy="3286124"/>
          </a:xfrm>
          <a:prstGeom prst="rect">
            <a:avLst/>
          </a:prstGeom>
          <a:noFill/>
        </p:spPr>
      </p:pic>
      <p:pic>
        <p:nvPicPr>
          <p:cNvPr id="8198" name="Picture 6" descr="C:\ТРАЧУК ОЛЬГА ВАЛЕРЬЕВНА\3А\Поездка в музей Мартьяновас 3 А.27.04.2013\DSC03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357685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учитель\Desktop\фотокамера\IMG_0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357562"/>
          </a:xfrm>
          <a:prstGeom prst="rect">
            <a:avLst/>
          </a:prstGeom>
          <a:noFill/>
        </p:spPr>
      </p:pic>
      <p:pic>
        <p:nvPicPr>
          <p:cNvPr id="2051" name="Picture 3" descr="C:\Users\учитель\Desktop\фотокамера\IMG_0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6" name="Picture 5" descr="C:\Users\учитель\Desktop\фотокамера\IMG_0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500561" cy="3429000"/>
          </a:xfrm>
          <a:prstGeom prst="rect">
            <a:avLst/>
          </a:prstGeom>
          <a:noFill/>
        </p:spPr>
      </p:pic>
      <p:pic>
        <p:nvPicPr>
          <p:cNvPr id="7" name="Picture 4" descr="C:\Users\учитель\Desktop\фотокамера\IMG_06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-1"/>
            <a:ext cx="4500562" cy="3357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фотокамера\IMG_0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00562" cy="3357562"/>
          </a:xfrm>
          <a:prstGeom prst="rect">
            <a:avLst/>
          </a:prstGeom>
          <a:noFill/>
        </p:spPr>
      </p:pic>
      <p:pic>
        <p:nvPicPr>
          <p:cNvPr id="1027" name="Picture 3" descr="C:\Users\учитель\Desktop\фотокамера\IMG_0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</p:spPr>
      </p:pic>
      <p:pic>
        <p:nvPicPr>
          <p:cNvPr id="1030" name="Picture 6" descr="C:\Users\учитель\Desktop\фотокамера\IMG_0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429124" cy="3357561"/>
          </a:xfrm>
          <a:prstGeom prst="rect">
            <a:avLst/>
          </a:prstGeom>
          <a:noFill/>
        </p:spPr>
      </p:pic>
      <p:pic>
        <p:nvPicPr>
          <p:cNvPr id="1031" name="Picture 7" descr="C:\Users\учитель\Desktop\фотокамера\IMG_0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464843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714356"/>
            <a:ext cx="6512511" cy="107157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074" name="Picture 2" descr="C:\Users\учитель\Desktop\фотокамера\IMG_0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7563"/>
            <a:ext cx="4500562" cy="3500438"/>
          </a:xfrm>
          <a:prstGeom prst="rect">
            <a:avLst/>
          </a:prstGeom>
          <a:noFill/>
        </p:spPr>
      </p:pic>
      <p:pic>
        <p:nvPicPr>
          <p:cNvPr id="3075" name="Picture 3" descr="C:\Users\учитель\Desktop\фотокамера\IMG_0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119438"/>
          </a:xfrm>
          <a:prstGeom prst="rect">
            <a:avLst/>
          </a:prstGeom>
          <a:noFill/>
        </p:spPr>
      </p:pic>
      <p:pic>
        <p:nvPicPr>
          <p:cNvPr id="3076" name="Picture 4" descr="C:\Users\учитель\Desktop\фотокамера\IMG_0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0562" cy="3095625"/>
          </a:xfrm>
          <a:prstGeom prst="rect">
            <a:avLst/>
          </a:prstGeom>
          <a:noFill/>
        </p:spPr>
      </p:pic>
      <p:pic>
        <p:nvPicPr>
          <p:cNvPr id="3077" name="Picture 5" descr="C:\Users\учитель\Desktop\фотокамера\IMG_07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572000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714356"/>
            <a:ext cx="6512511" cy="10715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учитель\Desktop\фотокамера\IMG_0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643050"/>
            <a:ext cx="5048707" cy="3500438"/>
          </a:xfrm>
          <a:prstGeom prst="rect">
            <a:avLst/>
          </a:prstGeom>
          <a:noFill/>
        </p:spPr>
      </p:pic>
      <p:pic>
        <p:nvPicPr>
          <p:cNvPr id="1026" name="Picture 2" descr="C:\Users\учитель\Desktop\Новая папка\DSCN61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635831" y="1635907"/>
            <a:ext cx="5357826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297</TotalTime>
  <Words>86</Words>
  <Application>Microsoft Office PowerPoint</Application>
  <PresentationFormat>Экран (4:3)</PresentationFormat>
  <Paragraphs>19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 История культуры моей Хакасии.  Создание  хакасских     национальных украшений. </vt:lpstr>
      <vt:lpstr>Презентация PowerPoint</vt:lpstr>
      <vt:lpstr>Внеурочная деятельность:  «История культуры моей Хакасии»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Хакасский костюм неразрывно связан с образом хакасской женщины  - матери - хранительницы домашнего очага.</vt:lpstr>
      <vt:lpstr> Хакасская вышивка – «хоос» - говорящие узоры. Создавалось вышивальное мастерство хакасов веками и связано оно с историей народа, его обычаями, обрядами, с традиционной жизнью хакасов.  Женское платье, мужская рубашка, верхняя одежда, головные уборы, обувь украшались многоцветной вышивкой, орнаменты которой копировали у природы.  </vt:lpstr>
      <vt:lpstr>Среди украшений выделяются :  Пого - нагрудное украшение который надевался на свадьбе поверх шубы или сигедека замужней женщиной. Пого вырезался из дубленой кожи, обшивался материалом. Лицевая поверхность унизывалась перламутровыми пуговицами в виде симметричного узора. Пуговицы крупные и мелкие, небольшие кораллы, раковины, крупный бисер, бусы и камни составляли узор. По внешней стороне края пого украшались бахромой из бисера .</vt:lpstr>
      <vt:lpstr>Пого имеет две основные магические функции: охранительную и множительную. Все нагрудные украшения закрывали жизненно важные органы человека: грудь, живот.  </vt:lpstr>
      <vt:lpstr> Детские работы</vt:lpstr>
      <vt:lpstr>Анымчох – до свидания.</vt:lpstr>
      <vt:lpstr>Презентация PowerPoint</vt:lpstr>
      <vt:lpstr> </vt:lpstr>
      <vt:lpstr>ОРНАМЕНТ</vt:lpstr>
      <vt:lpstr>Пого (момах) – нагрудное украшение - неотъемлемая часть женского хакасского костюма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221</dc:creator>
  <cp:lastModifiedBy>Admin</cp:lastModifiedBy>
  <cp:revision>6</cp:revision>
  <dcterms:created xsi:type="dcterms:W3CDTF">2016-12-01T04:39:21Z</dcterms:created>
  <dcterms:modified xsi:type="dcterms:W3CDTF">2017-04-07T03:00:36Z</dcterms:modified>
</cp:coreProperties>
</file>