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1" r:id="rId9"/>
    <p:sldId id="270" r:id="rId10"/>
    <p:sldId id="262" r:id="rId11"/>
    <p:sldId id="271" r:id="rId12"/>
    <p:sldId id="263" r:id="rId13"/>
    <p:sldId id="272" r:id="rId14"/>
    <p:sldId id="264" r:id="rId15"/>
    <p:sldId id="273" r:id="rId16"/>
    <p:sldId id="265" r:id="rId17"/>
    <p:sldId id="274" r:id="rId18"/>
    <p:sldId id="266" r:id="rId19"/>
    <p:sldId id="275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3053" y="403017"/>
            <a:ext cx="9722734" cy="778169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Государственное  бюджетное  профессиональное  образовательное  учреждение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Ростовской  области  « Новочеркасский  колледж  промышленных  технологий  и  управления»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194" y="5347504"/>
            <a:ext cx="5346361" cy="109959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Преподаватель физики и астрономии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Ейст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Н.А.</a:t>
            </a:r>
          </a:p>
        </p:txBody>
      </p:sp>
      <p:pic>
        <p:nvPicPr>
          <p:cNvPr id="1026" name="Picture 2" descr="https://gs-by.turbopages.org/turbo/avatars/get-turbo/1665983/2a00000167d62eca8e261fbf2d9605ccb605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22" y="2488441"/>
            <a:ext cx="6110754" cy="4073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1884" y="3171463"/>
            <a:ext cx="4433103" cy="177092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 научных открытий </a:t>
            </a:r>
            <a:b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 </a:t>
            </a:r>
            <a:b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изобретений в космонавтике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3" y="287838"/>
            <a:ext cx="1084027" cy="89334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304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8729" y="151511"/>
            <a:ext cx="6896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Очиститель воздуха (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скруббер)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988" y="797842"/>
            <a:ext cx="609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Благодаря разработкам для МКС произошла настоящая революция в системах очистки воздуха для больниц, школ, офисов, домов и других помещений с внутренней системой кондиционирования воздуха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Проблема замкнутой или частично замкнутой системы кондиционирования, когда по помещениям циркулирует один и тот же воздух, к сожалению, обусловлена прогрессом, строительством высотных зданий, улучшенной теплоизоляцией и т. д. </a:t>
            </a:r>
          </a:p>
        </p:txBody>
      </p:sp>
      <p:pic>
        <p:nvPicPr>
          <p:cNvPr id="7170" name="Picture 2" descr="https://avatars.mds.yandex.net/get-turbo/1534717/2a00000167d62ecb08b6458c5982f80214da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43" y="1106198"/>
            <a:ext cx="4951443" cy="42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avatars.mds.yandex.net/i?id=c65a71659c90d3d85b6e6744c2780f6826f029df-810223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8" y="3691521"/>
            <a:ext cx="7548325" cy="2720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8729" y="151511"/>
            <a:ext cx="6896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Очиститель воздуха (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скруббер)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19085" y="954740"/>
            <a:ext cx="5202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Скруббер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— аппарата, способного отфильтровать воздух до практически стерильного состояния без использования химических реагентов.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988" y="3512298"/>
            <a:ext cx="609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На базе технологии NASA была разработана новая система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ActivePure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, которая легла в основу устройства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Air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Scrubber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Plus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 Производители уверяют, что его легко подключить практически к любой системе отопления и охлаждения. Принцип работы скруббера основан на соединении УФ-излучения, кислорода, молекул воды, пропускаемых через соты, покрытые диоксидом титана и другими металлами, вступающими в реакцию. Дополнительная очистка воздуха происходит за счет окисления ионами супероксида, гидроксила и перекиси водорода.</a:t>
            </a:r>
          </a:p>
        </p:txBody>
      </p:sp>
      <p:pic>
        <p:nvPicPr>
          <p:cNvPr id="7170" name="Picture 2" descr="https://avatars.mds.yandex.net/get-turbo/1534717/2a00000167d62ecb08b6458c5982f80214da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22" y="2463425"/>
            <a:ext cx="4951443" cy="42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yandex-images.clstorage.net/S5Cj6a129/9bd1fbnBE0w6/c5fcvOYdxn2LRujK8D1GlhLQQWctQ6BVsNF1_z4ScWEKbDSKSFn6ZBU0DJkdqv13vDdUG2E0nvK4kDVIsOMYb_KTGIjXeBNZ6oI8CoCtB2KjBMFjXIaA5MFkVU4e4oH0ChriXV8-TJPDcx6r2lvMNq2z5FuxZOpzfIEj_sHjTmhSdr9PA94lPoyWCuuwPVRQIuMBox33MGfUVSXNmXPEEY178U7PT_2QYSNdigs6LjZ5MLdJo7Q5lK1hAhw2ce5o8ddvH4IsZ18dhEhLUDx34NNCwkCNdgGnBxRnzCkyBoNeGJG9nWw9wXAhDqsZOy3F-5N3GTM0yWUPwvJP1zF9iTG0T_7QrLTPz9XJ6kI-h2LgYmDgjFXy9rYV1Yx588ahbHhhLn_uLXBiMx2beqn_d7ky9-pxp7klPrBhrefD36gwtf9NIJ12LHzW2-qRDEQhYMDisV0FcZanZsfvuHKnsG05gX-djn0RYNCsi9hJjCd7QUc70VeolV7zUI_2oZ_YojRt3XDsdI_dJbpIYXxVouLRUqF_NRO3x0XnXQjDR3Iv21KcXY6t0JBzz1mL263HuPJUKiClqefd4CJft8Nv-FKVvP1Qz8d9H-dpqlJttyOgsKOznoXDZQXk9j2JA0Zx3clArOxurkJx0O4ZmnjNtcrzFDlhtqmWD-Lw_YeTLQlAFG7dAc-0_I_n--oyXiUAI5Jic6yEs1cUpVbeuAH0U30bwx4MP29DYKE_WEgarXT58kVbk-SL57_CML3loN4aoqf9D_KMZBydl-qa4B8F0WISswF_59P3t1c2jShxJOC9C_Ltn34_caCjPDpKag8229D0G0IWeuU9E1L_RwH_yKO37AzDvrYOrsU6uPAddACBEgJy3UTCheZlFbyYEkWyLipAzS8NLaGiQAx7GZgd5OgDBjpTxNq0zWNCHlSS32txxI098IwU_m7HavqDbVXTskKSw67kotTENPW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6" y="242533"/>
            <a:ext cx="36576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3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00383" y="178404"/>
            <a:ext cx="7619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Сублимационная сушка продуктов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0932" y="824735"/>
            <a:ext cx="60895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Космические технологии «приложили руку» и к пищевой промышленности. Растворимый кофе, ягоды в сухих завтраках и многое другое проходит процесс лиофилизации, прежде чем попасть к нам в чашки и на тарелки. Технология сублимационной сушки была известна задолго до освоения космоса, но использовалась в основном в медицине, а вот космическая отрасль перенесла метод в пищевую сферу. В условиях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микрогравитации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нужно было придумать такой способ питания, при котором еда бы не разлеталась по внутренним помещениям корабля. </a:t>
            </a:r>
          </a:p>
        </p:txBody>
      </p:sp>
      <p:pic>
        <p:nvPicPr>
          <p:cNvPr id="8194" name="Picture 2" descr="https://avatars.mds.yandex.net/get-turbo/1371720/2a00000167d62ecac982c8e0100836a32e0d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41" y="745673"/>
            <a:ext cx="3469590" cy="29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avatars.mds.yandex.net/i?id=77ff5f053ebb061f697cb81a80c642ff3fc39ff0-1041420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289" y="3561644"/>
            <a:ext cx="30480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avatars.mds.yandex.net/i?id=87796b6b482630fe1171855cc3442a9d4db4d3eb-915287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" y="4076945"/>
            <a:ext cx="3790950" cy="2645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avatars.mds.yandex.net/i?id=bb44abe96ca9281155575dfff6e0f49e7ec7b446-5284123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3"/>
          <a:stretch/>
        </p:blipFill>
        <p:spPr bwMode="auto">
          <a:xfrm>
            <a:off x="4441953" y="4076945"/>
            <a:ext cx="4067175" cy="2379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00383" y="178404"/>
            <a:ext cx="7619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Сублимационная сушка продуктов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089" y="4809067"/>
            <a:ext cx="560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 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Приготовленные методом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лиофикации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блюда и продукты можно хранить до пяти лет при колебаниях температур от -50 до +50°С. Рацион американских астронавтов в настоящее время на 50% состоит из сублимированных продуктов, а вторая половина приходится на полуфабрикаты. </a:t>
            </a:r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pic>
        <p:nvPicPr>
          <p:cNvPr id="8194" name="Picture 2" descr="https://avatars.mds.yandex.net/get-turbo/1371720/2a00000167d62ecac982c8e0100836a32e0d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57" y="3391567"/>
            <a:ext cx="37719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76622" y="824735"/>
            <a:ext cx="54447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Так технология сублимационной или лиофильной сушки попала и в наш рацион. Быстрорастворимый кофе, производство которого основано на этом методе, сегодня есть в каждом доме.</a:t>
            </a:r>
          </a:p>
        </p:txBody>
      </p:sp>
      <p:pic>
        <p:nvPicPr>
          <p:cNvPr id="12290" name="Picture 2" descr="https://avatars.mds.yandex.net/i?id=b2696cecc87912d5b3011a584a425c1d3110c561-1014799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4" y="501569"/>
            <a:ext cx="3456869" cy="2560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avatars.mds.yandex.net/i?id=8f7395bc8aa4f8e70ad8b0b65635908a3df2de13-1216826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44" y="2402255"/>
            <a:ext cx="3610217" cy="2406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6249" y="259087"/>
            <a:ext cx="7241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Противопожарное оборудование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670" y="1014844"/>
            <a:ext cx="609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Инциденты на МКС не редкость, и безопасности экипажа уделяется особенно пристальное внимание. Космическая индустрия подарила нам огнеупорную краску и датчики дыма. Последние появились задолго до покорения космоса, а вот современный компактный и едва заметный вид обрели благодаря разработкам для астронавтов.</a:t>
            </a:r>
          </a:p>
        </p:txBody>
      </p:sp>
      <p:pic>
        <p:nvPicPr>
          <p:cNvPr id="9218" name="Picture 2" descr="https://avatars.mds.yandex.net/get-turbo/1683990/2a00000167d62eca91754fcaf4eb8f329d6d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47" y="2910690"/>
            <a:ext cx="4052047" cy="37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yandex-images.clstorage.net/S5Cj6a129/9bd1fbnBE0w6/c5fcvOYdxn2LRujK8D1GlhLQQWctQ6BVsNHA6ntyQbRvfIHKLUlfJKBk3OlY3zh36UdBfnSh7nIIlWUYFbZYKlfTGIjXmJMpKjI8CoCtB2KjBMFjXIaA5MFkVU4e4oH0ChriXV8-TJPDcx6r2lvMNq2z5FuxZOpzfIEj_sHjTmhSdr9PA94lPoyWCuuwPVRQIuMBox33MGfUVSXNmXPEEY178U7PT_2QYSNdigs6LjZ5MLdJo7Q5lK1hAhw2ce5o8ddvH4IsZ18dhEhLUDx34NNCwkCNdgGnBxRnzCkyBoNeGJG9nWw9wXAhDqsZOy3F-5N3GTM0yWUPwvJP1zF9iTG0T_7QrLTPz9XJ6kI-h2LgYmDgjFXy9rYV1Yx588ahbHhhLn_uLXBiMx2beqn_d7ky9-pxp7klPrBhrefD36gwtf9NIJ12LHzW2-qRDEQhYMDisV0FcZanZsfvuHKnsG05gX-djn0RYNCsi9hJjCd7QUc70VeolV7zUI_2oZ_YojRt3XDsdI_dJbpIYXxVouLRUqF_NRO3x0XnXQjDR3Iv21KcXY6t0JBzz1mL263HuPJUKiClqefd4CJft8Nv-FKVvP1Qz8d9H-dpqlJttyOgsKOznoXDZQXk9j2JA0Zx3clArOxurkJx0O4ZmnjNtcrzFDlhtqmWD-Lw_YeTLQlAFG7dAc-0_I_n--oyXiUAI5Jic6yEs1cUpVbeuAH0U30bwx4MP29DYKE_WEgarXT58kVbk-SL57_CML3loN4aoqf9D_KMZBydl-qa4B8F0WISswF_59P3t1c2jShxJOC9C_Ltn34_caCjPDpKag8229D0G0IWeuU9E1L_RwH_yKO37AzDvrYOrsU6uPAddACBEgJy3UTCheZlFbyYEkWyLipAzS8NLaGiQAx7GZgd5OgDBjpTxNq0zWNCHlSS32txxI098IwU_m7HavqDbVXTskKSw67kotTENPW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105" y="1014844"/>
            <a:ext cx="2639130" cy="2639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avatars.mds.yandex.net/i?id=fc68cf12b651d4cdb690c0628c05abddfa09352d-823114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05" y="3471684"/>
            <a:ext cx="30480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1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6249" y="259087"/>
            <a:ext cx="7241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Противопожарное оборудование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89511" y="1072444"/>
            <a:ext cx="56411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На счету космической индустрии множество противопожарных разработок. Например, огнеупорная краска. Корпорация AVCO придумала защитный материал для запуска капсулы «Аполлон», чтобы ее обшивка не расплавилась при вхождении в плотные слои атмосферы. Покрытие было создано из материала, который при нагревании расширяется, сгорает и рассеивает тепло. Позднее на его базе разработали краску с аналогичными свойствами. Теперь такой краской покрывают несущие конструкции высотных строений, печи, мангалы и многое другое.</a:t>
            </a:r>
          </a:p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/>
            </a:r>
            <a:b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</a:b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pic>
        <p:nvPicPr>
          <p:cNvPr id="9218" name="Picture 2" descr="https://avatars.mds.yandex.net/get-turbo/1683990/2a00000167d62eca91754fcaf4eb8f329d6d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83" y="3196102"/>
            <a:ext cx="4052047" cy="37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trubochist-yuga.ru/image/cache/catalog/pics/dazai_ru_0-700x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1" y="259087"/>
            <a:ext cx="2850144" cy="2850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97860" y="178405"/>
            <a:ext cx="6171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Лазерная коррекция зрения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516" y="824735"/>
            <a:ext cx="6007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Операция по лазерной коррекции зрения считается несложной, но вы удивитесь, когда узнаете, что основана она на принципе стыковки космических кораблей. </a:t>
            </a:r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indent="363538" algn="just">
              <a:tabLst>
                <a:tab pos="363538" algn="l"/>
              </a:tabLst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Название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технологии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лидар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стало именем нарицательным. Она помогает получить информацию об удаленности объектов с помощью активных оптических систем, использующих явления поглощения и рассеивания света в оптически прозрачных средах, с точностью до миллиметра.</a:t>
            </a:r>
          </a:p>
        </p:txBody>
      </p:sp>
      <p:pic>
        <p:nvPicPr>
          <p:cNvPr id="10247" name="Picture 7" descr="https://avatars.mds.yandex.net/get-turbo/936458/2a00000167d62ecafa6d5a37453816c7bb46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4" y="3688601"/>
            <a:ext cx="4339549" cy="30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avatars.mds.yandex.net/i?id=3b119344ff9169c75ccd6003b162a375-588663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86" y="1087483"/>
            <a:ext cx="4699361" cy="2599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yandex-images.clstorage.net/S5Cj6a129/9bd1fbnBE0w6/c5fcvOYdxn2LRujK8D1GlhLQQWctQ6BVsNHFj35yJHFKuQHPHQlKYQVEqekIivgC7FJBztRUjnK99VBIdbM4KidTGIj3uGN5KqIcCoCtB2KjBMFjXIaA5MFkVU4e4oH0ChriXV8-TJPDcx6r2lvMNq2z5FuxZOpzfIEj_sHjTmhSdr9PA94lPoyWCuuwPVRQIuMBox33MGfUVSXNmXPEEY178U7PT_2QYSNdigs6LjZ5MLdJo7Q5lK1hAhw2ce5o8ddvH4IsZ18dhEhLUDx34NNCwkCNdgGnBxRnzCkyBoNeGJG9nWw9wXAhDqsZOy3F-5N3GTM0yWUPwvJP1zF9iTG0T_7QrLTPz9XJ6kI-h2LgYmDgjFXy9rYV1Yx588ahbHhhLn_uLXBiMx2beqn_d7ky9-pxp7klPrBhrefD36gwtf9NIJ12LHzW2-qRDEQhYMDisV0FcZanZsfvuHKnsG05gX-djn0RYNCsi9hJjCd7QUc70VeolV7zUI_2oZ_YojRt3XDsdI_dJbpIYXxVouLRUqF_NRO3x0XnXQjDR3Iv21KcXY6t0JBzz1mL263HuPJUKiClqefd4CJft8Nv-FKVvP1Qz8d9H-dpqlJttyOgsKOznoXDZQXk9j2JA0Zx3clArOxurkJx0O4ZmnjNtcrzFDlhtqmWD-Lw_YeTLQlAFG7dAc-0_I_n--oyXiUAI5Jic6yEs1cUpVbeuAH0U30bwx4MP29DYKE_WEgarXT58kVbk-SL57_CML3loN4aoqf9D_KMZBydl-qa4B8F0WISswF_59P3t1c2jShxJOC9C_Ltn34_caCjPDpKag8229D0G0IWeuU9E1L_RwH_yKO37AzDvrYOrsU6uPAddACBEgJy3UTCheZlFbyYEkWyLipAzS8NLaGiQAx7GZgd5OgDBjpTxNq0zWNCHlSS32txxI098IwU_m7HavqDbVXTskKSw67kotTENPW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86" y="3949804"/>
            <a:ext cx="4699362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97860" y="178405"/>
            <a:ext cx="6171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Лазерная коррекция зрения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72536" y="1030147"/>
            <a:ext cx="59968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Пригодился LIDAR и в медицине: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раньше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во время операции по коррекции зрения хирурги с помощью видеокамер направляли лазер на нужные участки роговицы, но глазное яблоко человека совершает огромное количество не улавливаемых камерами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микродвижений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 </a:t>
            </a:r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indent="363538" algn="just">
              <a:tabLst>
                <a:tab pos="363538" algn="l"/>
              </a:tabLst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Иногда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операцию приходилось останавливать из-за повышенного риска. Технология космической стыковки позволила решить эту проблему, так как с ее помощью лазер сам ловит перемещения глаза и позволяет не навредить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пациенту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</a:t>
            </a:r>
          </a:p>
        </p:txBody>
      </p:sp>
      <p:pic>
        <p:nvPicPr>
          <p:cNvPr id="10247" name="Picture 7" descr="https://avatars.mds.yandex.net/get-turbo/936458/2a00000167d62ecafa6d5a37453816c7bb46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4" y="3771709"/>
            <a:ext cx="4119631" cy="28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yandex-images.clstorage.net/S5Cj6a129/9bd1fbnBE0w6/c5fcvOYdxn2LRujK8D1GlhLQQWctQ6BVsNQAGmt3JAE6STGKbWl6MVXB2dwdr4jSnMJBXgE0rrf9hRV9EKbNf2KTGMjnyAN5mqOoSsBtZ0PG4VCijQZx8ZXhkIoooZYzDQrjXG--HfPRIP2tqSqtp5kD8Kpwd0gDnbNCPZSRj4tB5M-u448nnP_kOgrDbJfS01CyAoy2AkfUpHUNSbKFo3y74P4__TwisML9eSp5v7VJ0Bd7kFaq9A8TQp41Qd8Ks6auP_HNh3z-x4r7Yq90QlJhctHN9AP3lWbn3irSdvFfe7HvPa4dMLHBDvuJue8lySDm2TOm-RVPgKNeVmE-WDN1Pu2gTCZu_DcIyEIN1ENxkiNgzEZDp1SmxexKIuUT3WsA_S-9LVMjE7y5KDkcZ1pQpuhBNRslvSKCX1fRjagCt91eo14mvc70S0jgj4WSIRFDcb9UIGbVx9TtC8K08b07Yf_MDD3xw2Dse1uJzceqQRaIAgQ5NN9i8s3WQx34c7V-_1A_hE2-5cjK8T-VsBFzYhGcdJLWZCcWr-kRVzG966APb2_volFBDLjomtw2WEBkCxF26XW9ktI9d5I92FAGjD2S7GZ-rwdJiJDOh1Gho7DTPWXyV6QmFV37A2eAXegy7sxOr7PyIX7K6drPd0tAFdkTpEtF7dAjL_ZAHYlQdQ2tkn4mHpyVaguyD0djoNOCwnzFEWamlDf9KYDVYAwpM_-9n-5hkEG_-eiLrYUZYmRpM2QLJ94jMM1F0896E6Xtv-JvVszdtbtKMt41sMOzImGOpUL21kSEPTmxJvNNeQE_v5yMY-Dj_dvKOu1U65Nm6-IGSYV_AuLMVcLMSyF3_4ywv3Tc38RqqTJvRhJgolAwvIZzRrUl1q4YAwZDPmvRPVyszTAS8S_oGcjMRTkzNxuSFqiW7CJBHiaj_XgT1Q9Msu82r6_luZpi__dhwMIBEu1mcPfElwc_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4" y="334500"/>
            <a:ext cx="45720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avatars.mds.yandex.net/i?id=0e4263417d511e222be6aaa6d1acc394dca29791-1137003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85" y="4293856"/>
            <a:ext cx="4149248" cy="2483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5357" y="124616"/>
            <a:ext cx="7566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Роботизированная рука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Canadarm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911" y="1388533"/>
            <a:ext cx="61013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13 ноября 1981 года космический челнок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Columbia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доставил на орбиту одну из самых амбициозных разработок канадских ученых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Canadarm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 Длина манипулятора составляла 15,2 м, диаметр — 38 см, а вес — 410 кг. Механическая рука была даже маневреннее человеческой, все три «сустава» имели шесть степеней свободы, то есть могли двигаться вперед/назад, вверх/вниз и влево/вправо.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 Neue"/>
              </a:rPr>
              <a:t> </a:t>
            </a:r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  <a:latin typeface="Helvetica Neue"/>
            </a:endParaRPr>
          </a:p>
          <a:p>
            <a:pPr indent="363538" algn="just">
              <a:tabLst>
                <a:tab pos="363538" algn="l"/>
              </a:tabLst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Первый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Canadarm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и его потомки,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Canadarm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2 и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Dextre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, в значительной степени помогли в строительстве и эксплуатации Международной космической станции. Роботизированные руки доставляли оборудование в нужную позицию, с помощью камер обеспечивали детальный контроль за процессом и даже «держали» человека в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скафандре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</a:t>
            </a:r>
          </a:p>
        </p:txBody>
      </p:sp>
      <p:pic>
        <p:nvPicPr>
          <p:cNvPr id="11275" name="Picture 11" descr="https://avatars.mds.yandex.net/get-turbo/1067021/2a00000167d62ecad7bcf056b97840d39826/max_g480_c12_r2x3_pd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512191"/>
            <a:ext cx="4556239" cy="31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7ec5821cd86cceab669f66a57b44c3789f0d9712-523639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63" y="770947"/>
            <a:ext cx="4572000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5357" y="124616"/>
            <a:ext cx="7566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Роботизированная рука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Canadarm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10668" y="955613"/>
            <a:ext cx="7043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Революцию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Canadarm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совершила в области медицины: на базе этой системы создали роботов-ассистентов для хирургических вмешательств.</a:t>
            </a:r>
          </a:p>
        </p:txBody>
      </p:sp>
      <p:pic>
        <p:nvPicPr>
          <p:cNvPr id="11275" name="Picture 11" descr="https://avatars.mds.yandex.net/get-turbo/1067021/2a00000167d62ecad7bcf056b97840d39826/max_g480_c12_r2x3_pd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45" y="2063609"/>
            <a:ext cx="4981202" cy="4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avatars.mds.yandex.net/i?id=ce3a847844c299e2b4b9554ea5b694939aa60a8b-1237180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9" y="440515"/>
            <a:ext cx="4170138" cy="2876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avatars.mds.yandex.net/i?id=0be4f0f1f72d8908dea89ee805e5db97ee7a3ada-1262905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9" y="3588303"/>
            <a:ext cx="4572000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353" y="446038"/>
            <a:ext cx="1168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Что общего у «липучек» на куртках и последней модели магнитного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биопринтера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, способного напечатать живые органы и ткани? Какие «космические» изобретения стали частью нашей повседневной жизни? В специальном проекте ТАСС я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расскажу вам о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10 важных изобретениях, которые были созданы для работы на орбите, но изменили жизни миллионов людей, вернувшись на Землю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Застежка -липучка | Салон ткани и фурнитуры - Вель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2" y="1646367"/>
            <a:ext cx="5474809" cy="364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рган.Ав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41" y="2683148"/>
            <a:ext cx="5237380" cy="3502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2839" y="514580"/>
            <a:ext cx="8763938" cy="1107996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3" name="Picture 2" descr="Космический человек в костюме со шлемом машет рукой и приветствует в  открытом космосе. привет концепция. космонавт путешествует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66" y="82742"/>
            <a:ext cx="6775258" cy="67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99891" y="6086128"/>
            <a:ext cx="4520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Такая позиция космонавта была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задуманна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(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обрубыш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). Не менять!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5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0044" y="124617"/>
            <a:ext cx="408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Молнии и липучки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260" y="950226"/>
            <a:ext cx="43702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Сложно поверить, но привычные застежки — молния и липучка — своей популярностью во многом обязаны космонавтике. Но их история началась далеко не в космосе. Первую молнию, точнее «застежку для обуви», разработал американский инженер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Уиткомб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Лео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Джадсон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в 1891 году. Публика увидела изобретение в 1893 году, но конструкция оказалась ненадежна.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Первая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неудачная попытка усложнила процесс внедрения, но позже все наладилось: уже в 1918 году продали 24 000 застежек для денежных поясов военных моряков.</a:t>
            </a:r>
          </a:p>
          <a:p>
            <a:pPr indent="363538" algn="just">
              <a:tabLst>
                <a:tab pos="363538" algn="l"/>
              </a:tabLst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pic>
        <p:nvPicPr>
          <p:cNvPr id="4098" name="Picture 2" descr="https://avatars.mds.yandex.net/get-turbo/1531643/2a00000167d62ecaa274942d7afbf5b0f829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85" y="669348"/>
            <a:ext cx="39433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1001zaponka.ru/wp-content/uploads/c/8/7/c87b3310bac79504d0437c6c0211a3f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49" y="3976237"/>
            <a:ext cx="5577771" cy="2718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7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0044" y="124617"/>
            <a:ext cx="408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Молнии и липучки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0838" y="3350883"/>
            <a:ext cx="58741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А настоящий бум на застежки-молнии случился во времена освоения космоса. Например, скафандр модели A7L с проходящей от паховой области до шеи молнией был на Ниле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Армстронге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в экспедиции «Аполлон-11».</a:t>
            </a:r>
          </a:p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Липучка была запатентована в 1955 году. Первыми новинку оценили космонавты, которые используют застежку не только в одежде: на МКС стены покрыты тканью с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микропетлями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, а чтобы держать предметы на местах, к ним приклеивают небольшие кусочки материи с крючками. Это и есть составные части липучки.</a:t>
            </a:r>
          </a:p>
        </p:txBody>
      </p:sp>
      <p:pic>
        <p:nvPicPr>
          <p:cNvPr id="4098" name="Picture 2" descr="https://avatars.mds.yandex.net/get-turbo/1531643/2a00000167d62ecaa274942d7afbf5b0f829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54" y="179057"/>
            <a:ext cx="39433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i?id=a92cb0bfdd3fc09cc2be492c888e89d8261322b9-922241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4" y="3606480"/>
            <a:ext cx="4572000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lubmama.ru/uploads/posts/2022-08/1661745327_52-klubmama-ru-p-podelka-skafandr-kosmonavta-foto-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9" y="210622"/>
            <a:ext cx="3713703" cy="3268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53155" y="167305"/>
            <a:ext cx="7321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Беспроводные ручные пылесосы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142" y="929751"/>
            <a:ext cx="11929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 начале 60-х годов ХХ века, когда планировалась программа космических миссий «Аполлон», команда NASA искала технологии, которые позволили бы астронавтам собрать образцы грунта с поверхности Луны. Представить, что от космического корабля тянется провод от громоздкой буровой машины или мощного пылесоса, было невозможно, к тому же это было бы небезопасно. Совместно с инженерами компании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Black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&amp;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Decker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ученые NASA поработали над эргономичностью аппаратов и сделали их беспроводными за счет работы на батарейках.</a:t>
            </a:r>
          </a:p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Позже компания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Black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&amp;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Decker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продолжила применять технологию для производства бытовой техники, включая автомобильные пылесосы, дрели и т. д. </a:t>
            </a:r>
          </a:p>
        </p:txBody>
      </p:sp>
      <p:pic>
        <p:nvPicPr>
          <p:cNvPr id="3078" name="Picture 6" descr="https://avatars.mds.yandex.net/get-turbo/1567574/2a00000167d62ecb529003df66288c19b0d5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4" y="3462016"/>
            <a:ext cx="4382289" cy="30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mds.yandex.net/i?id=313441fb9a12bfefdb8ee3d5da7c0330-530552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3473722"/>
            <a:ext cx="3095625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d88e4fa799277b6e4738cdabb27a6ecc8758a102-1142382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883" y="3815644"/>
            <a:ext cx="4165139" cy="2706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7091" y="191852"/>
            <a:ext cx="4200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Фильтры для воды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8106" y="106999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Технологии не стоят на месте: в 2013 году миру была представлена бутылка для воды с системой фильтрации ÖKO на базе разработок NASA. Трехуровневая фильтр-система внутри этой бутылки, по заявлениям разработчиков, превращала сладкую газировку в чистейшую воду. В ходе публичного эксперимента выяснилось, что фильтр не всемогущ, а жидкость остается сладковатой. Но если пропускать через фильтр не газировку, то аппарат должен работать. В продажу, правда, он так и не поступил.</a:t>
            </a:r>
          </a:p>
        </p:txBody>
      </p:sp>
      <p:pic>
        <p:nvPicPr>
          <p:cNvPr id="5124" name="Picture 4" descr="https://avatars.mds.yandex.net/get-turbo/1478142/2a00000167d62ecab8697032492c68721b2a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319" y="4164125"/>
            <a:ext cx="3759573" cy="248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yandex-images.clstorage.net/S5Cj6a129/9bd1fbnBE0w6/c5fcvOYdxn2LRujK8D1GlhLQQWctQ6BVsNEAv34XBAQKSSQqfTx6QVURzMld3-hXzNchK0FBvsL444DJ4KYIz-dC6MkCbcYsz_ZMC1D8R8LTBHAzDNPgICARdmzpQHYC7dozPT--jhBBJW1JWFr9Fl2zVRii0Lvkr5DRf-cyfmlg5Pzv411Wf_13q8uQvTZyUBFBQ49UcWXFlhd_-tAHs-54Y34eb-_yQfHuGkpILcW6YrU5QCcpRK8zcK-3s4wrAXXurUO9V1xNhgoIcy23Q5DCAAGO5DCnV0V0HwmCJHO_aWEtP33u8bJzTdoa2K01S8AWyRPGaddO8xOPVuEM-JGnvyzir1Wsz7UqqtMslLDBcwGzzrTxZ3V3FO-aYKZjDntzPg8efCMAMexa6Zo-RQvxZFrx9pt1b_ISP-URPTpyFLw-4nxnb4w1iCiC_cQzoWJyoa11cAZkdlUPy4LGM295kI8fvJxQUPOf6jg6zlS7kSdr0-f5NR9gk611QUw40bVPX0CMF34Pt5mYkt_0UYACUYEfxcHmpjS33ChCxuOuiTPsze8OcbAwLPkpyzxVyRI0GQOmm8U_kDJ8VWFviyN3jYyivwacjvX4aYA-RIFSwPCQf0QB56XGpc4Y8ybgPGiQzY3-rRHCQi25OoovVbjANsuhlsuHzoKzrnUwb_ii540e4t81Dq122qhADEXxYNGxMJx1A1WHZndNqhN3IT154RzMLM9xA3Es6Fh4fXfJcBYL4fT4dN1gAD2nwywoQvX9D5INdC58N1p5Mt8mkcByQ1DP5XOFNKZnfFmANnEPueMfri6_00FTDlkYqY-Gy_LHaaNWWVUPYRAspPIe-lDGr9-wHXZfrdRayEF9hYCyI3Fz_lUQ5GY1Rs55MEVj37sAL-99TcGTYN2rObhdJpoCt3lCRcp1rLNjTZXBLFigBq2P8m4Gfn7nCljwDiXg4wEgk_3kYVa3pDc9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8" y="191852"/>
            <a:ext cx="4117975" cy="3088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hause.com/wp-content/uploads/2017/01/Katadyn-MyBottle-Water-Purifier-Bottle-Filter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3" y="3512143"/>
            <a:ext cx="3211823" cy="3211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7091" y="191852"/>
            <a:ext cx="4200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Фильтры для воды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5778" y="962698"/>
            <a:ext cx="54623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Вода — основа жизни. Пока ни на одной другой планете жизни не обнаружено, а длительные космические экспедиции не позволяют взять с собой огромные запасы воды, ведь на счету каждый килограмм. Но безвыходных ситуаций не бывает: так появились фильтры для воды. </a:t>
            </a:r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indent="363538" algn="just">
              <a:tabLst>
                <a:tab pos="363538" algn="l"/>
              </a:tabLst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50-е годы ХХ века появилась еще одна легендарная разработка NASA, позволившая преобразовывать грязную воду в пригодную для питья. Принципиально новым в фильтрах для воды, установленных на МКС, стало использование ионов серебра, безопасных для человека, так как очистка хлором для этих нужд не подходила. Серебро позволяет нейтрализовать болезнетворные бактерии и предотвратить их дальнейший рост. </a:t>
            </a:r>
          </a:p>
        </p:txBody>
      </p:sp>
      <p:pic>
        <p:nvPicPr>
          <p:cNvPr id="5124" name="Picture 4" descr="https://avatars.mds.yandex.net/get-turbo/1478142/2a00000167d62ecab8697032492c68721b2a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40" y="962699"/>
            <a:ext cx="3759573" cy="248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vatars.mds.yandex.net/i?id=71a6d7d7d542121446d29fc3c7d51f91bf794782-1281921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02" y="3568195"/>
            <a:ext cx="440055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8052" y="178404"/>
            <a:ext cx="2741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Биопринтер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142" y="501570"/>
            <a:ext cx="609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Последние 20 лет методы тканевой инженерии активно используются в исследованиях по изучению воздействия невесомости и космической радиации на организм человека. Глубокое погружение в этот вопрос позволило понять, что и тут космос поможет совершить прорыв на Земле. </a:t>
            </a:r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indent="363538" algn="just">
              <a:tabLst>
                <a:tab pos="363538" algn="l"/>
              </a:tabLst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условиях земной гравитации используют послойную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биопечать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, а в космосе можно применить магнитную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биопечать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 </a:t>
            </a:r>
          </a:p>
        </p:txBody>
      </p:sp>
      <p:pic>
        <p:nvPicPr>
          <p:cNvPr id="6146" name="Picture 2" descr="https://avatars.mds.yandex.net/get-turbo/1683990/2a00000167d62eca915cf9a2266e86bfd801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8" y="3436516"/>
            <a:ext cx="42291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cdnstatic.rg.ru/uploads/attachments/article/110/73/05/114243-native.v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66" y="3296356"/>
            <a:ext cx="6553308" cy="3263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i?id=759c3a03524aa05c9af23bb5f083e8c7-585804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44" y="929358"/>
            <a:ext cx="4021998" cy="226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8052" y="178404"/>
            <a:ext cx="2741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Биопринтер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6933" y="1704622"/>
            <a:ext cx="56412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tabLst>
                <a:tab pos="363538" algn="l"/>
              </a:tabLst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Российская компания 3D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Bioprinting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Solutions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, основной инвестор которой — «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Инвитро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», разработала новый подход к магнитной трехмерной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биопечати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 Ученые выяснили, что помещенные в неоднородное магнитное поле тканевые сфероиды формируют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биоконструкт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более эффективно. </a:t>
            </a:r>
          </a:p>
          <a:p>
            <a:pPr indent="363538" algn="just">
              <a:tabLst>
                <a:tab pos="363538" algn="l"/>
              </a:tabLst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 настоящее время компания проводит первый в мире эксперимент по магнитной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биопечати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на орбите на магнитом 3D-биопринтере, который отправили в космос в начале декабря. Космические разработки обладают огромным запасом потенциала и еще не раз внесут изменения в нашу жизнь. Дальше — только интереснее.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pic>
        <p:nvPicPr>
          <p:cNvPr id="6146" name="Picture 2" descr="https://avatars.mds.yandex.net/get-turbo/1683990/2a00000167d62eca915cf9a2266e86bfd801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88" y="3639716"/>
            <a:ext cx="42291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yandex-images.clstorage.net/S5Cj6a129/9bd1fbnBE0w6/c5fcvOYdxn2LRujK8D1GlhLQQWctQ6BVsNEA6ktCVBQ6XIQvGEk69HAEGczY7y1SjEdha3QRzuKYxXBNEGbNT3KDGIj3mANp-uJsCoCtB2KjBMFjXIaA5MFkVU4e4oH0ChriXV8-TJPDcx6r2lvMNq2z5FuxZOpzfIEj_sHjTmhSdr9PA94lPoyWCuuwPVRQIuMBox33MGfUVSXNmXPEEY178U7PT_2QYSNdigs6LjZ5MLdJo7Q5lK1hAhw2ce5o8ddvH4IsZ18dhEhLUDx34NNCwkCNdgGnBxRnzCkyBoNeGJG9nWw9wXAhDqsZOy3F-5N3GTM0yWUPwvJP1zF9iTG0T_7QrLTPz9XJ6kI-h2LgYmDgjFXy9rYV1Yx588ahbHhhLn_uLXBiMx2beqn_d7ky9-pxp7klPrBhrefD36gwtf9NIJ12LHzW2-qRDEQhYMDisV0FcZanZsfvuHKnsG05gX-djn0RYNCsi9hJjCd7QUc70VeolV7zUI_2oZ_YojRt3XDsdI_dJbpIYXxVouLRUqF_NRO3x0XnXQjDR3Iv21KcXY6t0JBzz1mL263HuPJUKiClqefd4CJft8Nv-FKVvP1Qz8d9H-dpqlJttyOgsKOznoXDZQXk9j2JA0Zx3clArOxurkJx0O4ZmnjNtcrzFDlhtqmWD-Lw_YeTLQlAFG7dAc-0_I_n--oyXiUAI5Jic6yEs1cUpVbeuAH0U30bwx4MP29DYKE_WEgarXT58kVbk-SL57_CML3loN4aoqf9D_KMZBydl-qa4B8F0WISswF_59P3t1c2jShxJOC9C_Ltn34_caCjPDpKag8229D0G0IWeuU9E1L_RwH_yKO37AzDvrYOrsU6uPAddACBEgJy3UTCheZlFbyYEkWyLipAzS8NLaGiQAx7GZgd5OgDBjpTxNq0zWNCHlSS32txxI098IwU_m7HavqDbVXTskKSw67kotTENPW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56" y="310854"/>
            <a:ext cx="4688492" cy="3125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168</TotalTime>
  <Words>1387</Words>
  <Application>Microsoft Office PowerPoint</Application>
  <PresentationFormat>Широкоэкранный</PresentationFormat>
  <Paragraphs>51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Corbel</vt:lpstr>
      <vt:lpstr>Helvetica Neue</vt:lpstr>
      <vt:lpstr>Segoe Print</vt:lpstr>
      <vt:lpstr>Глубина</vt:lpstr>
      <vt:lpstr>                                                             Государственное  бюджетное  профессиональное  образовательное  учреждение  Ростовской  области  « Новочеркасский  колледж  промышленных  технологий  и  управления»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научных открытий  и  изобретений в космонавтике</dc:title>
  <dc:creator>ирины мелочи</dc:creator>
  <cp:lastModifiedBy>Наталья</cp:lastModifiedBy>
  <cp:revision>21</cp:revision>
  <dcterms:created xsi:type="dcterms:W3CDTF">2022-05-27T18:23:39Z</dcterms:created>
  <dcterms:modified xsi:type="dcterms:W3CDTF">2024-03-31T19:34:57Z</dcterms:modified>
</cp:coreProperties>
</file>