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7" r:id="rId4"/>
    <p:sldId id="319" r:id="rId5"/>
    <p:sldId id="304" r:id="rId6"/>
    <p:sldId id="305" r:id="rId7"/>
    <p:sldId id="320" r:id="rId8"/>
    <p:sldId id="261" r:id="rId9"/>
    <p:sldId id="321" r:id="rId10"/>
    <p:sldId id="310" r:id="rId11"/>
    <p:sldId id="313" r:id="rId12"/>
    <p:sldId id="322" r:id="rId13"/>
    <p:sldId id="323" r:id="rId14"/>
    <p:sldId id="324" r:id="rId15"/>
    <p:sldId id="325" r:id="rId16"/>
    <p:sldId id="312" r:id="rId17"/>
    <p:sldId id="326" r:id="rId18"/>
    <p:sldId id="314" r:id="rId19"/>
    <p:sldId id="278" r:id="rId20"/>
    <p:sldId id="327" r:id="rId21"/>
    <p:sldId id="280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8415" autoAdjust="0"/>
  </p:normalViewPr>
  <p:slideViewPr>
    <p:cSldViewPr>
      <p:cViewPr varScale="1">
        <p:scale>
          <a:sx n="72" d="100"/>
          <a:sy n="72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естествознания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spc="600" dirty="0" smtClean="0">
                <a:ln w="3810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освоения космоса</a:t>
            </a:r>
            <a:endParaRPr lang="ru-RU" sz="6000" b="1" spc="600" dirty="0">
              <a:ln w="38100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hape 8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516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2976" y="214290"/>
            <a:ext cx="7072362" cy="92869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Исследовательская   работа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1428736"/>
          <a:ext cx="8358245" cy="4609595"/>
        </p:xfrm>
        <a:graphic>
          <a:graphicData uri="http://schemas.openxmlformats.org/drawingml/2006/table">
            <a:tbl>
              <a:tblPr/>
              <a:tblGrid>
                <a:gridCol w="5929354"/>
                <a:gridCol w="2428891"/>
              </a:tblGrid>
              <a:tr h="678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помощью чего исследуют космос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Чему предшествовало исследование космоса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Когда был запущен  Первый искусственный спутник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Откуда запущен первый спутник?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85926"/>
            <a:ext cx="7775078" cy="5072074"/>
          </a:xfrm>
          <a:prstGeom prst="rect">
            <a:avLst/>
          </a:prstGeom>
          <a:noFill/>
        </p:spPr>
      </p:pic>
      <p:pic>
        <p:nvPicPr>
          <p:cNvPr id="21508" name="Picture 4" descr="D:\Общие документы\КАРТИНКИ\АНИМИРОВАННЫЕ КАРТИНКИ\1 (2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000504"/>
            <a:ext cx="768637" cy="948786"/>
          </a:xfrm>
          <a:prstGeom prst="rect">
            <a:avLst/>
          </a:prstGeom>
          <a:noFill/>
        </p:spPr>
      </p:pic>
      <p:pic>
        <p:nvPicPr>
          <p:cNvPr id="21511" name="Picture 7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285992"/>
            <a:ext cx="1930839" cy="1506479"/>
          </a:xfrm>
          <a:prstGeom prst="rect">
            <a:avLst/>
          </a:prstGeom>
          <a:noFill/>
        </p:spPr>
      </p:pic>
      <p:pic>
        <p:nvPicPr>
          <p:cNvPr id="10" name="Picture 2" descr="C:\Users\1\Pictures\КАРТИНКИ\АНИМИРОВАННЫЕ КАРТИНКИ\1 (445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214422"/>
            <a:ext cx="2071702" cy="2457068"/>
          </a:xfrm>
          <a:prstGeom prst="rect">
            <a:avLst/>
          </a:prstGeom>
          <a:noFill/>
        </p:spPr>
      </p:pic>
      <p:pic>
        <p:nvPicPr>
          <p:cNvPr id="21512" name="Picture 8" descr="D:\Общие документы\КАРТИНКИ\АНИМИРОВАННЫЕ КАРТИНКИ\1 (346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643182"/>
            <a:ext cx="2000264" cy="2000264"/>
          </a:xfrm>
          <a:prstGeom prst="rect">
            <a:avLst/>
          </a:prstGeom>
          <a:noFill/>
        </p:spPr>
      </p:pic>
      <p:pic>
        <p:nvPicPr>
          <p:cNvPr id="21513" name="Picture 9" descr="D:\Общие документы\КАРТИНКИ\АНИМИРОВАННЫЕ КАРТИНКИ\1 (41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929066"/>
            <a:ext cx="1724025" cy="1028700"/>
          </a:xfrm>
          <a:prstGeom prst="rect">
            <a:avLst/>
          </a:prstGeom>
          <a:noFill/>
        </p:spPr>
      </p:pic>
      <p:pic>
        <p:nvPicPr>
          <p:cNvPr id="21514" name="Picture 10" descr="D:\Общие документы\КАРТИНКИ\АНИМИРОВАННЫЕ КАРТИНКИ\1 (392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1571612"/>
            <a:ext cx="928694" cy="1083477"/>
          </a:xfrm>
          <a:prstGeom prst="rect">
            <a:avLst/>
          </a:prstGeom>
          <a:noFill/>
        </p:spPr>
      </p:pic>
      <p:pic>
        <p:nvPicPr>
          <p:cNvPr id="21515" name="Picture 11" descr="D:\Общие документы\КАРТИНКИ\АНИМИРОВАННЫЕ КАРТИНКИ\1 (410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4643446"/>
            <a:ext cx="1514475" cy="952500"/>
          </a:xfrm>
          <a:prstGeom prst="rect">
            <a:avLst/>
          </a:prstGeom>
          <a:noFill/>
        </p:spPr>
      </p:pic>
      <p:pic>
        <p:nvPicPr>
          <p:cNvPr id="21516" name="Picture 12" descr="D:\Общие документы\КАРТИНКИ\АНИМИРОВАННЫЕ КАРТИНКИ\1 (408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4414" y="2857496"/>
            <a:ext cx="1609312" cy="188678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642910" y="214290"/>
            <a:ext cx="8072494" cy="92869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Научный   фильм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35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94176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6341" y="405036"/>
            <a:ext cx="8712968" cy="12954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1996 году </a:t>
            </a:r>
            <a:r>
              <a:rPr lang="ru-RU" sz="2400" dirty="0" err="1"/>
              <a:t>Тохтар</a:t>
            </a:r>
            <a:r>
              <a:rPr lang="ru-RU" sz="2400" dirty="0"/>
              <a:t> </a:t>
            </a:r>
            <a:r>
              <a:rPr lang="ru-RU" sz="2400" dirty="0" err="1"/>
              <a:t>Аубакиров</a:t>
            </a:r>
            <a:r>
              <a:rPr lang="ru-RU" sz="2400" dirty="0"/>
              <a:t> был назначен советником президента Казахстана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" y="1268760"/>
            <a:ext cx="892899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365025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7299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09845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2976" y="214290"/>
            <a:ext cx="7072362" cy="10715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643050"/>
            <a:ext cx="3857652" cy="478634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Прием «Карта понятий»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Дескрипторы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вспоминают и обсуждают тему урока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-изображают тему на ватмане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moikompas.ru/img/compas/2008-10-27/geographyforpreschoolchildren/5305619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643050"/>
            <a:ext cx="3881032" cy="454163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2976" y="214290"/>
            <a:ext cx="7072362" cy="10715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714488"/>
            <a:ext cx="2786082" cy="15001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Космодром «Байконур»</a:t>
            </a:r>
          </a:p>
          <a:p>
            <a:pPr algn="ctr"/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480" y="1714488"/>
            <a:ext cx="2857520" cy="14287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Космические технологии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8926" y="1643050"/>
            <a:ext cx="3214710" cy="15716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Искусственные спутники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86190"/>
            <a:ext cx="2928958" cy="2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Shape 9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4572032" cy="2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2976" y="214290"/>
            <a:ext cx="7072362" cy="10715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задания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643050"/>
            <a:ext cx="3857652" cy="478634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</a:p>
          <a:p>
            <a:pPr lvl="0"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Рубрика «Это интересно!»</a:t>
            </a:r>
            <a:endParaRPr lang="ru-RU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Дескрипторы: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читают интересные факты;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помощью подготовленных ресурсов изображают интересные факты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2" y="1571612"/>
            <a:ext cx="4000528" cy="28575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</a:p>
          <a:p>
            <a:pPr marL="457200" lvl="0" indent="-457200"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Собрать ракету из геометрических фигур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Дескрипторы: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-собирают ракету из геометрических фигур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акета из геометрических фигур"/>
          <p:cNvPicPr/>
          <p:nvPr/>
        </p:nvPicPr>
        <p:blipFill>
          <a:blip r:embed="rId2"/>
          <a:srcRect l="19392" r="8762"/>
          <a:stretch>
            <a:fillRect/>
          </a:stretch>
        </p:blipFill>
        <p:spPr bwMode="auto">
          <a:xfrm rot="3698664">
            <a:off x="5928564" y="4557454"/>
            <a:ext cx="1417203" cy="188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785950"/>
          </a:xfrm>
          <a:prstGeom prst="cloudCallout">
            <a:avLst>
              <a:gd name="adj1" fmla="val -22768"/>
              <a:gd name="adj2" fmla="val 1838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 урока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3491" y="3000372"/>
            <a:ext cx="4050509" cy="3857628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29066"/>
            <a:ext cx="1163419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1000108"/>
            <a:ext cx="8715404" cy="2857520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Просмотр видеоролика</a:t>
            </a:r>
          </a:p>
          <a:p>
            <a:pPr marL="457200" indent="-457200"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Тестирование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224" y="4071942"/>
            <a:ext cx="2638205" cy="259283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9138"/>
          </a:xfrm>
          <a:solidFill>
            <a:schemeClr val="tx1"/>
          </a:solidFill>
        </p:spPr>
        <p:txBody>
          <a:bodyPr/>
          <a:lstStyle/>
          <a:p>
            <a:r>
              <a:rPr lang="ru-RU" sz="6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ЗВЁЗДЫ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9144000" cy="4868862"/>
          </a:xfrm>
          <a:solidFill>
            <a:schemeClr val="tx1"/>
          </a:solidFill>
        </p:spPr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0357" name="Picture 5" descr="Image5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5572164" cy="1785950"/>
          </a:xfrm>
          <a:prstGeom prst="cloudCallout">
            <a:avLst>
              <a:gd name="adj1" fmla="val -8633"/>
              <a:gd name="adj2" fmla="val 18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Домашнее задание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111-114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Shape 8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406066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2976" y="214290"/>
            <a:ext cx="7072362" cy="10715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Тестирование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643050"/>
            <a:ext cx="4286280" cy="46434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Земля – это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планета;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звезда;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тело.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Солнце – это: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планета;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звезда;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тело.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Всего планет в солнечной системе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3;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6;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9.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3143248"/>
            <a:ext cx="4214842" cy="30003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4.Земная кора -это: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а) Атмосфера;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Литосфера;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Гидросфера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Астрономия –это: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наука о Вселенной;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наука о языке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наука о цифрах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2646967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2976" y="214290"/>
            <a:ext cx="7072362" cy="10715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Самопроверка  по  ключу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643050"/>
            <a:ext cx="4286280" cy="46434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Земля – это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планета;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звезда;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тело.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Солнце – это: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планета;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звезда;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тело.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Всего планет в солнечной системе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3;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6;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9.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3143248"/>
            <a:ext cx="4214842" cy="30003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4.Земная кора -это: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а) Атмосфера;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Литосфера;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Гидросфера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Астрономия –это: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наука о Вселенной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наука о языке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наука о цифрах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2646967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286256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14744" y="4500570"/>
            <a:ext cx="3429024" cy="1357322"/>
          </a:xfrm>
          <a:prstGeom prst="cloudCallout">
            <a:avLst>
              <a:gd name="adj1" fmla="val 64944"/>
              <a:gd name="adj2" fmla="val -550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ребус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786058"/>
            <a:ext cx="2286000" cy="2047875"/>
          </a:xfrm>
          <a:prstGeom prst="rect">
            <a:avLst/>
          </a:prstGeom>
          <a:noFill/>
        </p:spPr>
      </p:pic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28670"/>
            <a:ext cx="397045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48" y="762000"/>
            <a:ext cx="1657352" cy="2024058"/>
          </a:xfrm>
        </p:spPr>
        <p:txBody>
          <a:bodyPr>
            <a:noAutofit/>
          </a:bodyPr>
          <a:lstStyle/>
          <a:p>
            <a:pPr eaLnBrk="1" hangingPunct="1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5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143000" y="5105400"/>
            <a:ext cx="3577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осм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286808" cy="461261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214414" y="285728"/>
            <a:ext cx="7072362" cy="12858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 ребус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Урок естествознания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spc="600" dirty="0" smtClean="0">
                <a:ln w="3810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освоения космоса</a:t>
            </a:r>
            <a:endParaRPr lang="ru-RU" sz="6000" b="1" spc="600" dirty="0">
              <a:ln w="38100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hape 8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516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0" y="1857364"/>
            <a:ext cx="9144000" cy="3929090"/>
          </a:xfrm>
          <a:prstGeom prst="cloudCallout">
            <a:avLst>
              <a:gd name="adj1" fmla="val -21109"/>
              <a:gd name="adj2" fmla="val 1180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Знают и могут рассказать  о некоторых значимых событиях в освоении космоса;</a:t>
            </a:r>
          </a:p>
          <a:p>
            <a:pPr marL="457200" indent="-4572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Объясняют значение космоса в развитии человечества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3.Делают  выводы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414" y="285728"/>
            <a:ext cx="7072362" cy="13573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2976" y="214290"/>
            <a:ext cx="7072362" cy="10715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 с  текстом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643050"/>
            <a:ext cx="4000528" cy="478634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Прием «</a:t>
            </a:r>
            <a:r>
              <a:rPr lang="ru-RU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Дескрипторы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Читают текст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Маркируют текст специальными  значками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Обсуждают в паре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0562" y="1571612"/>
            <a:ext cx="4000528" cy="49292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-я это знаю;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новая информация для меня;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-я думал по-другому, это противоречит тому, что я знал;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-это мне непонятно, нужны объяснения, уточнения.</a:t>
            </a:r>
          </a:p>
          <a:p>
            <a:pPr>
              <a:buFont typeface="Arial" pitchFamily="34" charset="0"/>
              <a:buChar char="•"/>
            </a:pP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660</TotalTime>
  <Words>248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Урок естествознания</vt:lpstr>
      <vt:lpstr>Слайд 2</vt:lpstr>
      <vt:lpstr>Слайд 3</vt:lpstr>
      <vt:lpstr>Слайд 4</vt:lpstr>
      <vt:lpstr>Слайд 5</vt:lpstr>
      <vt:lpstr>            </vt:lpstr>
      <vt:lpstr>Урок естествознания</vt:lpstr>
      <vt:lpstr>Слайд 8</vt:lpstr>
      <vt:lpstr>Слайд 9</vt:lpstr>
      <vt:lpstr>Слайд 10</vt:lpstr>
      <vt:lpstr>Слайд 11</vt:lpstr>
      <vt:lpstr>Слайд 12</vt:lpstr>
      <vt:lpstr>         В 1996 году Тохтар Аубакиров был назначен советником президента Казахстана. </vt:lpstr>
      <vt:lpstr>Слайд 14</vt:lpstr>
      <vt:lpstr>Слайд 15</vt:lpstr>
      <vt:lpstr>Слайд 16</vt:lpstr>
      <vt:lpstr>Слайд 17</vt:lpstr>
      <vt:lpstr>Слайд 18</vt:lpstr>
      <vt:lpstr>Слайд 19</vt:lpstr>
      <vt:lpstr>ЗВЁЗДЫ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USER</dc:creator>
  <cp:lastModifiedBy>USER</cp:lastModifiedBy>
  <cp:revision>67</cp:revision>
  <dcterms:modified xsi:type="dcterms:W3CDTF">2020-01-31T12:02:59Z</dcterms:modified>
</cp:coreProperties>
</file>