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4" r:id="rId20"/>
    <p:sldId id="277" r:id="rId21"/>
    <p:sldId id="278" r:id="rId22"/>
    <p:sldId id="285" r:id="rId23"/>
    <p:sldId id="281" r:id="rId24"/>
    <p:sldId id="282" r:id="rId25"/>
    <p:sldId id="283" r:id="rId26"/>
    <p:sldId id="279" r:id="rId27"/>
    <p:sldId id="286" r:id="rId28"/>
    <p:sldId id="275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rgbClr val="FF000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511256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История пожарной охраны</a:t>
            </a:r>
            <a:endParaRPr lang="ru-RU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Николай\Downloads\rescuer_d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71" y="2648947"/>
            <a:ext cx="5072517" cy="402041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27" name="Picture 3" descr="C:\Users\Николай\Downloads\pog-o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526" y="548680"/>
            <a:ext cx="3024336" cy="30243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08104" y="4437112"/>
            <a:ext cx="3635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Автор: преподаватель ОБЖ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МБОУ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«СОШ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29»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Северодвинска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Архангельской области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Цибровский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Н.А.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rgbClr val="FF0000"/>
            </a:gs>
            <a:gs pos="100000">
              <a:srgbClr val="0070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31840" y="260648"/>
            <a:ext cx="5760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В течение XIX века открывались заводы противопожарного оборудования в Санкт-Петербурге и Москве, где выпускались пожарные насосы, складные лестницы, был изготовлен первый пожарный автомобиль.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Научная и техническая мысль в России всегда отличалась смелостью поиска, оригинальностью решений, быстрой реализацией идей. Россия стала родиной пенного тушения. В России были созданы лучшие конструкции гидрантов и стендеров, был разработан и испытан первый ручной пенный огнетушитель.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Николай\Downloads\index00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2605685" cy="152961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3076" name="Picture 4" descr="C:\Users\Николай\Downloads\istoriya-pozharnoj-oxr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630"/>
            <a:ext cx="2592288" cy="1944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1809744" cy="2696091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55776" y="6093296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Реклама огнетушителя конца 19 века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rgbClr val="FF0000"/>
            </a:gs>
            <a:gs pos="100000">
              <a:srgbClr val="0070C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31" y="360362"/>
            <a:ext cx="3921659" cy="522887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5733256"/>
            <a:ext cx="36004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Каланча Адмиралтейского депо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(Санкт - Петербург)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0728"/>
            <a:ext cx="4108450" cy="22320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73016"/>
            <a:ext cx="4171070" cy="198943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4008" y="5733256"/>
            <a:ext cx="33528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Первые пожарные автомобили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(1904 год)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rgbClr val="FF0000"/>
            </a:gs>
            <a:gs pos="100000">
              <a:srgbClr val="0070C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колай\Downloads\images99809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3362408" cy="208823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923928" y="1886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Проблемам борьбы с пожарами уделялось внимание и после революции. Они были поставлены на уровень важнейших и первоочередных задач государства.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28529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17 апреля 1918 года российским правительством был подписан декрет «Об организации государственных мер борьбы с огнем».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Николай\Downloads\images97878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3384376" cy="2301873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4100" name="Picture 4" descr="C:\Users\Николай\Downloads\images55564555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801521"/>
            <a:ext cx="3384376" cy="205647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067944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соответствии с этим декретом до 1999 г. ежегодный праздник "День пожарной охраны" отмечался 17 апреля.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0000"/>
            </a:gs>
            <a:gs pos="45000">
              <a:srgbClr val="7030A0"/>
            </a:gs>
            <a:gs pos="70000">
              <a:schemeClr val="tx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229200"/>
            <a:ext cx="8892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Предпринимаются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первые шаги в организации подготовки специалистов пожарного дела. В декабре 1924 года открылся Ленинградский пожарный техникум с трехгодичным сроком обучения.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43703" cy="403244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6056" y="548680"/>
            <a:ext cx="4320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1999 году в ознаменование 350-летия Наказа царя Алексея Михайловича принято решение о переносе даты ежегодного праздника "День пожарной охраны" на 30 апреля.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212976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                                                               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                                                              C 1918 г. до 2002 г. пожарная       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                                                              охрана России </a:t>
            </a:r>
            <a:r>
              <a:rPr lang="ru-RU" sz="2400" b="1" dirty="0" err="1" smtClean="0">
                <a:solidFill>
                  <a:schemeClr val="bg1"/>
                </a:solidFill>
              </a:rPr>
              <a:t>функциони-ровала</a:t>
            </a:r>
            <a:r>
              <a:rPr lang="ru-RU" sz="2400" b="1" dirty="0" smtClean="0">
                <a:solidFill>
                  <a:schemeClr val="bg1"/>
                </a:solidFill>
              </a:rPr>
              <a:t> в рамках органов внутренних дел (НКВД, МВД). В 2002 г. пожарная охрана России передана в введение МЧС России.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0070C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Складывалась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единая система Государственного пожарного надзора, который вместе с профессиональными городскими и общественными пожарными частями, добровольными пожарными дружинами был призван осуществлять как предупредительные, так и оборонительные меры борьбы с огнем. Ответственность за противопожарное состояние фабрик, заводов мастерских, складов возлагается на их руководителей. Это правительственное решение дисциплинировало должностных лиц,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способствовало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улучшению дела борьбы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пожарами.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149080"/>
            <a:ext cx="3600450" cy="25209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429000"/>
            <a:ext cx="2160588" cy="32400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2" name="Picture 2" descr="C:\Users\Николай\Downloads\big5945image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56584"/>
            <a:ext cx="2389956" cy="238995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0070C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15816" y="0"/>
            <a:ext cx="6228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Налаживается производство отечественной пожарной техники и вооружения, в пожарные части поступают первые отечественные пожарные автомобили, механические лестницы, дымососы ... </a:t>
            </a:r>
          </a:p>
        </p:txBody>
      </p:sp>
      <p:pic>
        <p:nvPicPr>
          <p:cNvPr id="6146" name="Picture 2" descr="C:\Users\Николай\Downloads\images8998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616032" cy="403244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6147" name="Picture 3" descr="C:\Users\Николай\Downloads\images55565556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2657475" cy="17145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843808" y="1964353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Из стен первого в стране факультета инженеров противопожарной обороны состоялся первый выпуск пожарных специалистов.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Для проведения научных исследований в области противопожарной защиты в 1931 году создается пожарно-испытательная лаборатория, а с 1934 года - Центральная научно-исследовательская пожарная лаборатория, ставшая впоследствии Всероссийским научно-исследовательским институтом противопожарной обороны.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7030A0"/>
            </a:gs>
            <a:gs pos="70000">
              <a:schemeClr val="tx1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0463"/>
            <a:ext cx="8496944" cy="517875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5805264"/>
            <a:ext cx="69119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ВНИИПО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7030A0"/>
            </a:gs>
            <a:gs pos="7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0"/>
            <a:ext cx="4788024" cy="70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напряженные годы Великой Отечественной войны, пожарные тушили пожары от вражеских бомб и снарядов, помогали эвакуировать людей и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оборудо-вание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одними из последних покидали оставляемые города.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Более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двух тысяч пожарных профессионалов и добровольцев отдали свои жизни, спасая от уничтожения огнем прекрасный город на Неве.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ноября 1941 пожарные приняли участие в историческом параде на Красной площади, откуда одни ушли на фронт, другие - вернулись к тушению пожаров.</a:t>
            </a:r>
          </a:p>
        </p:txBody>
      </p:sp>
      <p:pic>
        <p:nvPicPr>
          <p:cNvPr id="7170" name="Picture 2" descr="C:\Users\Николай\Downloads\s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125363" cy="282587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7171" name="Picture 3" descr="C:\Users\Николай\Downloads\gtujbp.odwx.1.04.09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133976" cy="309904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7030A0"/>
            </a:gs>
            <a:gs pos="7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51845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Пожары в XX веке стали настоящим бедствием для человечества.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Ежегодно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 земном шаре возникает более 5 млн. пожаров, от которых погибает несколько десятков тысяч человек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уничтожается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материальных ценностей на десятки миллиардов денежных единиц.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Огромный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урон природе наносят ежегодно лесные и торфяные пожары, а также пожары аварийных нефтегазовых фонтанов.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Это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заставляет специалистов постоянно искать новые более совершенные средства и методы борьбы с пожарами.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48680"/>
            <a:ext cx="3518545" cy="263890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73016"/>
            <a:ext cx="3479500" cy="273672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7030A0"/>
            </a:gs>
            <a:gs pos="7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9938" name="Picture 2" descr="C:\Users\Николай\Downloads\4a0ad11a668a4a46247414f8e894e90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439248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486916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Вечной славой покрыли себя пожарные дежурных караулов ВПЧ-2 ЧАЭС (командир - лейтенант внутренней службы </a:t>
            </a:r>
            <a:r>
              <a:rPr lang="ru-RU" sz="2400" dirty="0" err="1" smtClean="0">
                <a:solidFill>
                  <a:schemeClr val="bg1"/>
                </a:solidFill>
              </a:rPr>
              <a:t>В.П.Правик</a:t>
            </a:r>
            <a:r>
              <a:rPr lang="ru-RU" sz="2400" dirty="0" smtClean="0">
                <a:solidFill>
                  <a:schemeClr val="bg1"/>
                </a:solidFill>
              </a:rPr>
              <a:t>) 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ПЧ-6 г. Припять (командир – лейтенант </a:t>
            </a:r>
            <a:r>
              <a:rPr lang="ru-RU" sz="2400" dirty="0" err="1" smtClean="0">
                <a:solidFill>
                  <a:schemeClr val="bg1"/>
                </a:solidFill>
              </a:rPr>
              <a:t>В.Н.Кибенок</a:t>
            </a:r>
            <a:r>
              <a:rPr lang="ru-RU" sz="2400" dirty="0" smtClean="0">
                <a:solidFill>
                  <a:schemeClr val="bg1"/>
                </a:solidFill>
              </a:rPr>
              <a:t>) которые ценой своего здоровья и самой жизни не дали огню перекинуться на третий энергоблок ночью  26 апреля 1986 года.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rgbClr val="FF000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3789040"/>
            <a:ext cx="8784976" cy="2880320"/>
          </a:xfrm>
        </p:spPr>
        <p:txBody>
          <a:bodyPr>
            <a:normAutofit fontScale="90000"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Пожары происходили по всей Руси. Вот некоторые из них: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- 1124 г. Киев почти полностью уничтожен пожаром.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С 1185 по 1199 гг. Владимир горел трижды.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- 1211 г. Огонь уничтожил в Новгороде 15 церквей и 4300 домов из 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5000. Сгорел почти весь Ростов с 15 церквями.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- 1221 г. Сгорел весь Ярославль с 17 церквями.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- 1491 г. В Угличе сгорело более 500 дворов с 15 церквями.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- 1493 г. Горели Кострома и Рязань.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76056" y="188640"/>
            <a:ext cx="3888432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Одним из самых тяж-</a:t>
            </a:r>
          </a:p>
          <a:p>
            <a:pPr>
              <a:buNone/>
            </a:pP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ких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бедствий на Руси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были пожары.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Тот факт, что здания в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средневековых русских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городах были деревянными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(только некоторые церкви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были каменные), делал их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особенно уязвимыми.</a:t>
            </a:r>
            <a:endParaRPr lang="ru-RU" sz="2400" dirty="0"/>
          </a:p>
        </p:txBody>
      </p:sp>
      <p:pic>
        <p:nvPicPr>
          <p:cNvPr id="2051" name="Picture 3" descr="C:\Users\Николай\Downloads\5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80520" cy="375837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7030A0"/>
            </a:gs>
            <a:gs pos="7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колай\Downloads\FL1KsKGaDW4-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72500" cy="428625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47056" y="465313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23 июля 1942 года распоряжением СНК СССР и Приказом НКВД от 30 июля 1942 года организована военизированная пожарная команда г. </a:t>
            </a:r>
            <a:r>
              <a:rPr lang="ru-RU" sz="2400" dirty="0" err="1" smtClean="0">
                <a:solidFill>
                  <a:schemeClr val="bg1"/>
                </a:solidFill>
              </a:rPr>
              <a:t>Молотовска</a:t>
            </a:r>
            <a:r>
              <a:rPr lang="ru-RU" sz="2400" dirty="0" smtClean="0">
                <a:solidFill>
                  <a:schemeClr val="bg1"/>
                </a:solidFill>
              </a:rPr>
              <a:t>  (г. Северодвинск).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Пожарная техника и личный состав были размещены в типовом пожарном депо на 2-ом участке (Двинской посёлок).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7030A0"/>
            </a:gs>
            <a:gs pos="7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колай\Downloads\glav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180022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213285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2400" dirty="0" smtClean="0">
                <a:solidFill>
                  <a:schemeClr val="bg1"/>
                </a:solidFill>
              </a:rPr>
              <a:t>30 декабря 1963 года здание пожарного депо по ул. Лесная, дом 48А, Государственной комиссией было принято в эксплуатацию. Пожарные города получили в пользование новые благоустроеннее помещения.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717032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В соответствии с Приказом МВД РФ от 18 февраля 1993 года №67 Приказом УВД АО от 7 сентября 1995 года №289 СВПЧ-7 переименована в Пожарную часть №7 по охране г. Северодвинска.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 1 января 2002 года пожарная часть вошла в состав МЧС России.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 1 апреля 2004 года пожарная охрана города была разделена на 2 независимых подразделения: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 Пожарная часть №7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-отдел Государственного пожарного надзора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002060"/>
            </a:gs>
            <a:gs pos="7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328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703016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://fire.hut2.ru/img/sostav/vesel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336986" cy="302433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843808" y="692696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Начальник ГУ  «1-ый отряд Федеральной противопожарной службы по Архангельской области»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полковник внутренней службы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Веселовский Вячеслав Николаевич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50" name="Picture 6" descr="http://fire.hut2.ru/img/sostav/kalini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2392628" cy="309634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771800" y="4005064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Начальник Отдела государственного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пожарного надзора г.Северодвинска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- Главный государственный инспектор г.Северодвинска Архангельской области по пожарному надзору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подполковник внутренней службы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Калинюк</a:t>
            </a:r>
            <a:r>
              <a:rPr lang="ru-RU" sz="2400" dirty="0" smtClean="0">
                <a:solidFill>
                  <a:schemeClr val="bg1"/>
                </a:solidFill>
              </a:rPr>
              <a:t> Николай Николаевич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7030A0"/>
            </a:gs>
            <a:gs pos="7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3717032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933056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Во многих случаях технологические процессы, особенно при создании ядерного оружия, ракетно-космических систем, подводного атомного флота и другие, носят уникальный, зачастую экспериментальный и научно-исследовательский характер и не имеют ещё достаточного обоснования. 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Применение новых технологий, веществ и материалов таит  в себе опасность.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7890" name="Picture 2" descr="C:\Users\Николай\Downloads\34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268433" cy="36724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7030A0"/>
            </a:gs>
            <a:gs pos="7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3717032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Николай\Downloads\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37" y="188640"/>
            <a:ext cx="8856983" cy="64807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7030A0"/>
            </a:gs>
            <a:gs pos="7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3717032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8914" name="Picture 2" descr="C:\Users\Николай\Downloads\70c2c2cc9a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19" cy="573325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59024" y="587727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Авианесущий</a:t>
            </a:r>
            <a:r>
              <a:rPr lang="ru-RU" sz="2400" dirty="0" smtClean="0">
                <a:solidFill>
                  <a:schemeClr val="bg1"/>
                </a:solidFill>
              </a:rPr>
              <a:t> крейсер «</a:t>
            </a:r>
            <a:r>
              <a:rPr lang="ru-RU" sz="2400" dirty="0" err="1" smtClean="0">
                <a:solidFill>
                  <a:schemeClr val="bg1"/>
                </a:solidFill>
              </a:rPr>
              <a:t>Викрамадитья</a:t>
            </a:r>
            <a:r>
              <a:rPr lang="ru-RU" sz="2400" dirty="0" smtClean="0">
                <a:solidFill>
                  <a:schemeClr val="bg1"/>
                </a:solidFill>
              </a:rPr>
              <a:t>»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(бывший «Адмирал Горшков»)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002060"/>
            </a:gs>
            <a:gs pos="7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328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703016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Сложный экзамен пожарные Северодвинска выдержали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29 января 1991 года, когда на одном из предприятий атомного судостроения при проведении ремонтных работ возник пожар в одном из отсеков атомной подводной лодки. В условиях сильной задымлённости и высокой температуры от горения </a:t>
            </a:r>
            <a:r>
              <a:rPr lang="ru-RU" sz="2400" dirty="0" err="1" smtClean="0">
                <a:solidFill>
                  <a:schemeClr val="bg1"/>
                </a:solidFill>
              </a:rPr>
              <a:t>резинотех-нических</a:t>
            </a:r>
            <a:r>
              <a:rPr lang="ru-RU" sz="2400" dirty="0" smtClean="0">
                <a:solidFill>
                  <a:schemeClr val="bg1"/>
                </a:solidFill>
              </a:rPr>
              <a:t> изделий, тесноте передвигаться по отсеку можно было только ползком. Создалась угроза распространения огня на соседние отсеки, в том числе с ядерной силовой установкой. Рядом были пришвартованы ещё 3 атомные подводные лодки. Пожарные боролись с огнём более 5 часов и спасли атомную подводную лодку, которая в дальнейшем была введена в строй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Николай\Download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1"/>
            <a:ext cx="6048672" cy="252028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002060"/>
            </a:gs>
            <a:gs pos="7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Современная пожарная техника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392613" cy="329406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1725" y="3413125"/>
            <a:ext cx="5106988" cy="29686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908720"/>
            <a:ext cx="4924425" cy="3273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29000"/>
            <a:ext cx="4286250" cy="32099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7030A0"/>
            </a:gs>
            <a:gs pos="7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3779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Государст-венная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противопожарная служба (ГПС) - это мощная оперативная служба в составе МЧС России, обладающая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квалифи-цированными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кадрами, современной техникой, имеющая развитые научную и учебную базы.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Подразделения ГПС ежегодно совершают около двух миллионов выездов, при этом спасают от гибели и травм на пожарах более 90 тысяч человек.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Николай\Downloads\images32222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4793332" cy="298739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1027" name="Picture 3" descr="C:\Users\Николай\Downloads\Пожарник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2772" y="3356992"/>
            <a:ext cx="4740540" cy="315213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7030A0"/>
            </a:gs>
            <a:gs pos="7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олай\Downloads\images8885675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77160" cy="577425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rgbClr val="FF000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3789040"/>
            <a:ext cx="4680520" cy="2880320"/>
          </a:xfrm>
        </p:spPr>
        <p:txBody>
          <a:bodyPr>
            <a:normAutofit fontScale="90000"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692696"/>
            <a:ext cx="3960440" cy="5760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Много опасностей таил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огонь и при его использовании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мирное время. 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Печей тогда не было,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огонь разводили в яме прямо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доме, причем дым выходил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наружу через отверстие,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сде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ланное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соломенной крыше.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При пожаре никто не  при-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нимал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мер по его тушению –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спасали только детей,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иму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щество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Огонь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распростра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нялся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от дома к дому и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прекращался только тогда,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когда все вокруг выгорало.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60648"/>
            <a:ext cx="47880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ru-RU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Николай\Downloads\images0090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4664"/>
            <a:ext cx="4611216" cy="2964353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4099" name="Picture 3" descr="C:\Users\Николай\Downloads\images665675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01008"/>
            <a:ext cx="465115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rgbClr val="FF000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3789040"/>
            <a:ext cx="4680520" cy="2880320"/>
          </a:xfrm>
        </p:spPr>
        <p:txBody>
          <a:bodyPr>
            <a:normAutofit fontScale="90000"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188640"/>
            <a:ext cx="4211960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836712"/>
            <a:ext cx="4392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1453 по 1493 год Москва полностью выгорала десять раз.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В 1504 году после очередного опустошительного пожара издаются противопожарные правила, которыми запрещается топка бань и изб летом без крайней необходимости. 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Запрещалось также с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наступ-лением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сумерек зажигать в доме свечи. Кузнецам и другим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ремес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ленникам, которые использовали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своем деле огонь, разрешалось устраивать плавильни и горны вдали от строений и жилищ.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Николай\Downloads\516e138f2bb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14255" cy="300265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3076" name="Picture 4" descr="C:\Users\Николай\Downloads\uUgLM8Gn9g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248472" cy="32702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rgbClr val="FF0000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129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1547 году, в царствование Ивана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в Москве произошел самый страшный пожар. За шесть часов выгорели Кремль, Китай-город, большая часть посада, в огне и от удушья погибли более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2,5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тысяч человек.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0072" y="1772816"/>
            <a:ext cx="39239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Сразу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после этого Иван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IV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издал закон: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Московские жители обязывались иметь во дворах и на крышах домов бочки, наполненные водой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Для приготовления пищи предписывалось строить печи и очаги на огородах и пустырях вдали от жилых строений</a:t>
            </a:r>
          </a:p>
        </p:txBody>
      </p:sp>
      <p:pic>
        <p:nvPicPr>
          <p:cNvPr id="2056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878217" cy="432048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rgbClr val="FF000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3789040"/>
            <a:ext cx="4680520" cy="2880320"/>
          </a:xfrm>
        </p:spPr>
        <p:txBody>
          <a:bodyPr>
            <a:normAutofit fontScale="90000"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188640"/>
            <a:ext cx="4211960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32656"/>
            <a:ext cx="42484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начале XVI века по указу Ивана III в Москве создается пожарно-сторожевая охрана. По концам городских улиц устанавливаются особые заставы - "решетки-рогатки", которые на ночь запирали. На заставах было установлено круглосуточное дежурство. Службу здесь возглавляли решеточные приказчики. В помощь к ним от каждых 10 дворов выделялся один горожанин. Основная техника для борьбы с огнем - ведра, топоры, ломы, бердыши, рогатины, багры, заступы, крючья, лестницы. 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Николай\Downloads\unknown_page2_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320480" cy="511128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Икона Божией Матери «Неопалимая Купина». Благодатью Своею от этой иконы Матерь Божия избавляет дома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от пожаров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rgbClr val="FF0000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1412776"/>
            <a:ext cx="57606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Начало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пожарной охране в России было положено 30 апреля 1649 года,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царем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Алексеем Михайловичем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(Тишайшим) издавшим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Наказ о Градском благочинии» -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первый общегосударственный документ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сформулировавший организацию мер по пожарной безопасности на Руси.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50" y="188640"/>
            <a:ext cx="2868985" cy="348376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3789040"/>
            <a:ext cx="28971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Царь Алексей Михайлович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(1645 – 1676)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221088"/>
            <a:ext cx="86765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Историческая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ценность Наказа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заключается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том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что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нем были заложены основы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профессиональной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пожарной охраны: создан оплачиваемый штатный состав, введено постоянное дежурство в виде объезда города, предусмотрено использование при тушении механизированных водоливных труб, объезжим предоставлено права наказания жителей города за нарушения правил обращения с огнем.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rgbClr val="FF0000"/>
            </a:gs>
            <a:gs pos="100000">
              <a:srgbClr val="0070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период правления Александра I в 1803 году в Санкт-Петербурге была организована первая пожарная команда. Царским указом в 1804 году была создана штатная пожарная команда и в Москве.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813" y="360363"/>
            <a:ext cx="2667000" cy="36480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867400" y="4222750"/>
            <a:ext cx="26654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Александр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(1801 – 1825)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11525"/>
            <a:ext cx="5173663" cy="317341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rgbClr val="FF0000"/>
            </a:gs>
            <a:gs pos="100000">
              <a:srgbClr val="0070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192" y="3356992"/>
            <a:ext cx="26654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Николай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1796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1855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  <a:t>При царе Николае I началась планомерная организация пожарных команд в Российской империи и повсеместное строительство пожарных депо для размещения пожарных команд. Одной из достопримечательностей русских городов вскоре стала пожарная каланча с поднимающимся над ней сигнальным флагштоком. </a:t>
            </a:r>
            <a:endParaRPr lang="ru-RU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51" name="Picture 3" descr="C:\Users\Николай\Downloads\images44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8640"/>
            <a:ext cx="2661415" cy="316835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2052" name="Picture 4" descr="C:\Users\Николай\Downloads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2338821" cy="31229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436096" y="4221088"/>
            <a:ext cx="370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Многие десятилетия каланча была самой высокой точкой города, откуда просматривались не только окраины, но и близлежащие села.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Users\Николай\Downloads\PITER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596680"/>
            <a:ext cx="2304256" cy="307234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1569</Words>
  <Application>Microsoft Office PowerPoint</Application>
  <PresentationFormat>Экран (4:3)</PresentationFormat>
  <Paragraphs>149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История пожарной охраны</vt:lpstr>
      <vt:lpstr>          Пожары происходили по всей Руси. Вот некоторые из них: - 1124 г. Киев почти полностью уничтожен пожаром. - С 1185 по 1199 гг. Владимир горел трижды. - 1211 г. Огонь уничтожил в Новгороде 15 церквей и 4300 домов из     5000. Сгорел почти весь Ростов с 15 церквями. - 1221 г. Сгорел весь Ярославль с 17 церквями. - 1491 г. В Угличе сгорело более 500 дворов с 15 церквями. - 1493 г. Горели Кострома и Рязань.    </vt:lpstr>
      <vt:lpstr>         </vt:lpstr>
      <vt:lpstr>         </vt:lpstr>
      <vt:lpstr>Слайд 5</vt:lpstr>
      <vt:lpstr>      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пожарной охраны</dc:title>
  <dc:creator>Николай</dc:creator>
  <cp:lastModifiedBy>Николай</cp:lastModifiedBy>
  <cp:revision>63</cp:revision>
  <dcterms:created xsi:type="dcterms:W3CDTF">2013-04-25T16:49:53Z</dcterms:created>
  <dcterms:modified xsi:type="dcterms:W3CDTF">2016-04-05T17:47:28Z</dcterms:modified>
</cp:coreProperties>
</file>